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sldIdLst>
    <p:sldId id="358" r:id="rId5"/>
    <p:sldId id="376" r:id="rId6"/>
    <p:sldId id="377" r:id="rId7"/>
    <p:sldId id="378" r:id="rId8"/>
    <p:sldId id="379" r:id="rId9"/>
    <p:sldId id="380" r:id="rId10"/>
    <p:sldId id="381" r:id="rId11"/>
    <p:sldId id="390" r:id="rId12"/>
    <p:sldId id="382" r:id="rId13"/>
    <p:sldId id="383" r:id="rId14"/>
    <p:sldId id="384" r:id="rId15"/>
    <p:sldId id="385" r:id="rId16"/>
    <p:sldId id="386" r:id="rId17"/>
    <p:sldId id="387" r:id="rId18"/>
    <p:sldId id="388" r:id="rId19"/>
    <p:sldId id="389" r:id="rId20"/>
    <p:sldId id="397" r:id="rId21"/>
    <p:sldId id="391" r:id="rId22"/>
    <p:sldId id="392" r:id="rId23"/>
    <p:sldId id="393" r:id="rId24"/>
    <p:sldId id="394" r:id="rId25"/>
    <p:sldId id="395" r:id="rId26"/>
    <p:sldId id="396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B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29E978-7B9F-4A94-8E7E-55964150BFA9}" v="68" dt="2021-11-19T12:28:17.754"/>
    <p1510:client id="{62159D99-FD88-44B1-AEF9-BA2C0506B0F8}" v="1" dt="2022-03-03T11:01:01.579"/>
    <p1510:client id="{AA03F579-79FB-4B1A-A964-3887B5E31145}" v="1" dt="2022-05-04T10:02:40.7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Stijl, gemiddeld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Stijl, licht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Stijl, licht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Stijl, licht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ijl, licht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76005" autoAdjust="0"/>
  </p:normalViewPr>
  <p:slideViewPr>
    <p:cSldViewPr snapToGrid="0" snapToObjects="1">
      <p:cViewPr varScale="1">
        <p:scale>
          <a:sx n="65" d="100"/>
          <a:sy n="65" d="100"/>
        </p:scale>
        <p:origin x="197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s Hendrickx" userId="S::els.hendrickx@vsv.be::63990b74-6c2d-4d63-9057-1cf69b774875" providerId="AD" clId="Web-{AA03F579-79FB-4B1A-A964-3887B5E31145}"/>
    <pc:docChg chg="modSld">
      <pc:chgData name="Els Hendrickx" userId="S::els.hendrickx@vsv.be::63990b74-6c2d-4d63-9057-1cf69b774875" providerId="AD" clId="Web-{AA03F579-79FB-4B1A-A964-3887B5E31145}" dt="2022-05-04T10:02:40.788" v="0" actId="20577"/>
      <pc:docMkLst>
        <pc:docMk/>
      </pc:docMkLst>
      <pc:sldChg chg="modSp">
        <pc:chgData name="Els Hendrickx" userId="S::els.hendrickx@vsv.be::63990b74-6c2d-4d63-9057-1cf69b774875" providerId="AD" clId="Web-{AA03F579-79FB-4B1A-A964-3887B5E31145}" dt="2022-05-04T10:02:40.788" v="0" actId="20577"/>
        <pc:sldMkLst>
          <pc:docMk/>
          <pc:sldMk cId="0" sldId="358"/>
        </pc:sldMkLst>
        <pc:spChg chg="mod">
          <ac:chgData name="Els Hendrickx" userId="S::els.hendrickx@vsv.be::63990b74-6c2d-4d63-9057-1cf69b774875" providerId="AD" clId="Web-{AA03F579-79FB-4B1A-A964-3887B5E31145}" dt="2022-05-04T10:02:40.788" v="0" actId="20577"/>
          <ac:spMkLst>
            <pc:docMk/>
            <pc:sldMk cId="0" sldId="358"/>
            <ac:spMk id="4" creationId="{00000000-0000-0000-0000-000000000000}"/>
          </ac:spMkLst>
        </pc:spChg>
      </pc:sldChg>
    </pc:docChg>
  </pc:docChgLst>
  <pc:docChgLst>
    <pc:chgData name="Kim Jacobs" userId="8f669954-0835-477a-95f8-32d6a0df34d3" providerId="ADAL" clId="{5729E978-7B9F-4A94-8E7E-55964150BFA9}"/>
    <pc:docChg chg="undo custSel addSld delSld modSld sldOrd">
      <pc:chgData name="Kim Jacobs" userId="8f669954-0835-477a-95f8-32d6a0df34d3" providerId="ADAL" clId="{5729E978-7B9F-4A94-8E7E-55964150BFA9}" dt="2021-11-19T12:28:17.754" v="489"/>
      <pc:docMkLst>
        <pc:docMk/>
      </pc:docMkLst>
      <pc:sldChg chg="modSp mod">
        <pc:chgData name="Kim Jacobs" userId="8f669954-0835-477a-95f8-32d6a0df34d3" providerId="ADAL" clId="{5729E978-7B9F-4A94-8E7E-55964150BFA9}" dt="2021-11-19T09:00:44.969" v="28" actId="5793"/>
        <pc:sldMkLst>
          <pc:docMk/>
          <pc:sldMk cId="0" sldId="358"/>
        </pc:sldMkLst>
        <pc:spChg chg="mod">
          <ac:chgData name="Kim Jacobs" userId="8f669954-0835-477a-95f8-32d6a0df34d3" providerId="ADAL" clId="{5729E978-7B9F-4A94-8E7E-55964150BFA9}" dt="2021-11-19T09:00:44.969" v="28" actId="5793"/>
          <ac:spMkLst>
            <pc:docMk/>
            <pc:sldMk cId="0" sldId="358"/>
            <ac:spMk id="4" creationId="{00000000-0000-0000-0000-000000000000}"/>
          </ac:spMkLst>
        </pc:spChg>
      </pc:sldChg>
      <pc:sldChg chg="del">
        <pc:chgData name="Kim Jacobs" userId="8f669954-0835-477a-95f8-32d6a0df34d3" providerId="ADAL" clId="{5729E978-7B9F-4A94-8E7E-55964150BFA9}" dt="2021-11-19T09:00:48.763" v="29" actId="47"/>
        <pc:sldMkLst>
          <pc:docMk/>
          <pc:sldMk cId="3902906366" sldId="371"/>
        </pc:sldMkLst>
      </pc:sldChg>
      <pc:sldChg chg="del">
        <pc:chgData name="Kim Jacobs" userId="8f669954-0835-477a-95f8-32d6a0df34d3" providerId="ADAL" clId="{5729E978-7B9F-4A94-8E7E-55964150BFA9}" dt="2021-11-19T09:00:49.041" v="30" actId="47"/>
        <pc:sldMkLst>
          <pc:docMk/>
          <pc:sldMk cId="3073975126" sldId="372"/>
        </pc:sldMkLst>
      </pc:sldChg>
      <pc:sldChg chg="del">
        <pc:chgData name="Kim Jacobs" userId="8f669954-0835-477a-95f8-32d6a0df34d3" providerId="ADAL" clId="{5729E978-7B9F-4A94-8E7E-55964150BFA9}" dt="2021-11-19T09:00:53.376" v="32" actId="47"/>
        <pc:sldMkLst>
          <pc:docMk/>
          <pc:sldMk cId="637195800" sldId="373"/>
        </pc:sldMkLst>
      </pc:sldChg>
      <pc:sldChg chg="del">
        <pc:chgData name="Kim Jacobs" userId="8f669954-0835-477a-95f8-32d6a0df34d3" providerId="ADAL" clId="{5729E978-7B9F-4A94-8E7E-55964150BFA9}" dt="2021-11-19T09:00:51.757" v="31" actId="47"/>
        <pc:sldMkLst>
          <pc:docMk/>
          <pc:sldMk cId="1385306797" sldId="375"/>
        </pc:sldMkLst>
      </pc:sldChg>
      <pc:sldChg chg="addSp delSp modSp mod modClrScheme chgLayout">
        <pc:chgData name="Kim Jacobs" userId="8f669954-0835-477a-95f8-32d6a0df34d3" providerId="ADAL" clId="{5729E978-7B9F-4A94-8E7E-55964150BFA9}" dt="2021-11-19T12:07:52.235" v="68" actId="27614"/>
        <pc:sldMkLst>
          <pc:docMk/>
          <pc:sldMk cId="3544524730" sldId="376"/>
        </pc:sldMkLst>
        <pc:spChg chg="del mod">
          <ac:chgData name="Kim Jacobs" userId="8f669954-0835-477a-95f8-32d6a0df34d3" providerId="ADAL" clId="{5729E978-7B9F-4A94-8E7E-55964150BFA9}" dt="2021-11-19T12:02:46.575" v="39" actId="478"/>
          <ac:spMkLst>
            <pc:docMk/>
            <pc:sldMk cId="3544524730" sldId="376"/>
            <ac:spMk id="2" creationId="{280480DB-6F9D-4F46-8D00-D081C6490A76}"/>
          </ac:spMkLst>
        </pc:spChg>
        <pc:spChg chg="mod">
          <ac:chgData name="Kim Jacobs" userId="8f669954-0835-477a-95f8-32d6a0df34d3" providerId="ADAL" clId="{5729E978-7B9F-4A94-8E7E-55964150BFA9}" dt="2021-11-19T12:06:40.597" v="67" actId="26606"/>
          <ac:spMkLst>
            <pc:docMk/>
            <pc:sldMk cId="3544524730" sldId="376"/>
            <ac:spMk id="3" creationId="{F754F228-49E2-43B6-AC27-2F1A7F1D6325}"/>
          </ac:spMkLst>
        </pc:spChg>
        <pc:spChg chg="add del mod">
          <ac:chgData name="Kim Jacobs" userId="8f669954-0835-477a-95f8-32d6a0df34d3" providerId="ADAL" clId="{5729E978-7B9F-4A94-8E7E-55964150BFA9}" dt="2021-11-19T12:02:51.431" v="41" actId="478"/>
          <ac:spMkLst>
            <pc:docMk/>
            <pc:sldMk cId="3544524730" sldId="376"/>
            <ac:spMk id="5" creationId="{95E4424F-3024-470B-8843-21FFA0FAF05D}"/>
          </ac:spMkLst>
        </pc:spChg>
        <pc:picChg chg="add mod">
          <ac:chgData name="Kim Jacobs" userId="8f669954-0835-477a-95f8-32d6a0df34d3" providerId="ADAL" clId="{5729E978-7B9F-4A94-8E7E-55964150BFA9}" dt="2021-11-19T12:07:52.235" v="68" actId="27614"/>
          <ac:picMkLst>
            <pc:docMk/>
            <pc:sldMk cId="3544524730" sldId="376"/>
            <ac:picMk id="1026" creationId="{64C30EF9-535B-4277-BEB1-4950097FB48F}"/>
          </ac:picMkLst>
        </pc:picChg>
      </pc:sldChg>
      <pc:sldChg chg="addSp delSp modSp mod modClrScheme chgLayout">
        <pc:chgData name="Kim Jacobs" userId="8f669954-0835-477a-95f8-32d6a0df34d3" providerId="ADAL" clId="{5729E978-7B9F-4A94-8E7E-55964150BFA9}" dt="2021-11-19T12:06:36.097" v="66" actId="26606"/>
        <pc:sldMkLst>
          <pc:docMk/>
          <pc:sldMk cId="3179426301" sldId="377"/>
        </pc:sldMkLst>
        <pc:spChg chg="mod">
          <ac:chgData name="Kim Jacobs" userId="8f669954-0835-477a-95f8-32d6a0df34d3" providerId="ADAL" clId="{5729E978-7B9F-4A94-8E7E-55964150BFA9}" dt="2021-11-19T12:06:36.097" v="66" actId="26606"/>
          <ac:spMkLst>
            <pc:docMk/>
            <pc:sldMk cId="3179426301" sldId="377"/>
            <ac:spMk id="3" creationId="{F754F228-49E2-43B6-AC27-2F1A7F1D6325}"/>
          </ac:spMkLst>
        </pc:spChg>
        <pc:picChg chg="del">
          <ac:chgData name="Kim Jacobs" userId="8f669954-0835-477a-95f8-32d6a0df34d3" providerId="ADAL" clId="{5729E978-7B9F-4A94-8E7E-55964150BFA9}" dt="2021-11-19T12:03:03.485" v="43" actId="478"/>
          <ac:picMkLst>
            <pc:docMk/>
            <pc:sldMk cId="3179426301" sldId="377"/>
            <ac:picMk id="1026" creationId="{64C30EF9-535B-4277-BEB1-4950097FB48F}"/>
          </ac:picMkLst>
        </pc:picChg>
        <pc:picChg chg="add mod">
          <ac:chgData name="Kim Jacobs" userId="8f669954-0835-477a-95f8-32d6a0df34d3" providerId="ADAL" clId="{5729E978-7B9F-4A94-8E7E-55964150BFA9}" dt="2021-11-19T12:06:36.097" v="66" actId="26606"/>
          <ac:picMkLst>
            <pc:docMk/>
            <pc:sldMk cId="3179426301" sldId="377"/>
            <ac:picMk id="6146" creationId="{D3A545AE-35A7-43CC-A093-7CD207BC927C}"/>
          </ac:picMkLst>
        </pc:picChg>
      </pc:sldChg>
      <pc:sldChg chg="addSp modSp mod modClrScheme chgLayout">
        <pc:chgData name="Kim Jacobs" userId="8f669954-0835-477a-95f8-32d6a0df34d3" providerId="ADAL" clId="{5729E978-7B9F-4A94-8E7E-55964150BFA9}" dt="2021-11-19T12:06:32.265" v="65" actId="26606"/>
        <pc:sldMkLst>
          <pc:docMk/>
          <pc:sldMk cId="1931275591" sldId="378"/>
        </pc:sldMkLst>
        <pc:spChg chg="mod">
          <ac:chgData name="Kim Jacobs" userId="8f669954-0835-477a-95f8-32d6a0df34d3" providerId="ADAL" clId="{5729E978-7B9F-4A94-8E7E-55964150BFA9}" dt="2021-11-19T12:06:32.265" v="65" actId="26606"/>
          <ac:spMkLst>
            <pc:docMk/>
            <pc:sldMk cId="1931275591" sldId="378"/>
            <ac:spMk id="3" creationId="{F754F228-49E2-43B6-AC27-2F1A7F1D6325}"/>
          </ac:spMkLst>
        </pc:spChg>
        <pc:picChg chg="add mod">
          <ac:chgData name="Kim Jacobs" userId="8f669954-0835-477a-95f8-32d6a0df34d3" providerId="ADAL" clId="{5729E978-7B9F-4A94-8E7E-55964150BFA9}" dt="2021-11-19T12:06:32.265" v="65" actId="26606"/>
          <ac:picMkLst>
            <pc:docMk/>
            <pc:sldMk cId="1931275591" sldId="378"/>
            <ac:picMk id="5122" creationId="{BB87CCAE-2024-46ED-9C60-D7F66BE68E15}"/>
          </ac:picMkLst>
        </pc:picChg>
      </pc:sldChg>
      <pc:sldChg chg="addSp modSp mod modClrScheme chgLayout">
        <pc:chgData name="Kim Jacobs" userId="8f669954-0835-477a-95f8-32d6a0df34d3" providerId="ADAL" clId="{5729E978-7B9F-4A94-8E7E-55964150BFA9}" dt="2021-11-19T12:06:28.265" v="64" actId="26606"/>
        <pc:sldMkLst>
          <pc:docMk/>
          <pc:sldMk cId="135795557" sldId="379"/>
        </pc:sldMkLst>
        <pc:spChg chg="mod">
          <ac:chgData name="Kim Jacobs" userId="8f669954-0835-477a-95f8-32d6a0df34d3" providerId="ADAL" clId="{5729E978-7B9F-4A94-8E7E-55964150BFA9}" dt="2021-11-19T12:06:28.265" v="64" actId="26606"/>
          <ac:spMkLst>
            <pc:docMk/>
            <pc:sldMk cId="135795557" sldId="379"/>
            <ac:spMk id="3" creationId="{F754F228-49E2-43B6-AC27-2F1A7F1D6325}"/>
          </ac:spMkLst>
        </pc:spChg>
        <pc:picChg chg="add mod">
          <ac:chgData name="Kim Jacobs" userId="8f669954-0835-477a-95f8-32d6a0df34d3" providerId="ADAL" clId="{5729E978-7B9F-4A94-8E7E-55964150BFA9}" dt="2021-11-19T12:06:28.265" v="64" actId="26606"/>
          <ac:picMkLst>
            <pc:docMk/>
            <pc:sldMk cId="135795557" sldId="379"/>
            <ac:picMk id="4098" creationId="{2ECE04F3-8749-4455-BB73-582DE2C56CEE}"/>
          </ac:picMkLst>
        </pc:picChg>
      </pc:sldChg>
      <pc:sldChg chg="addSp modSp mod modClrScheme chgLayout">
        <pc:chgData name="Kim Jacobs" userId="8f669954-0835-477a-95f8-32d6a0df34d3" providerId="ADAL" clId="{5729E978-7B9F-4A94-8E7E-55964150BFA9}" dt="2021-11-19T12:06:12.870" v="62" actId="26606"/>
        <pc:sldMkLst>
          <pc:docMk/>
          <pc:sldMk cId="2712933606" sldId="380"/>
        </pc:sldMkLst>
        <pc:spChg chg="mod">
          <ac:chgData name="Kim Jacobs" userId="8f669954-0835-477a-95f8-32d6a0df34d3" providerId="ADAL" clId="{5729E978-7B9F-4A94-8E7E-55964150BFA9}" dt="2021-11-19T12:06:12.870" v="62" actId="26606"/>
          <ac:spMkLst>
            <pc:docMk/>
            <pc:sldMk cId="2712933606" sldId="380"/>
            <ac:spMk id="3" creationId="{F754F228-49E2-43B6-AC27-2F1A7F1D6325}"/>
          </ac:spMkLst>
        </pc:spChg>
        <pc:picChg chg="add mod">
          <ac:chgData name="Kim Jacobs" userId="8f669954-0835-477a-95f8-32d6a0df34d3" providerId="ADAL" clId="{5729E978-7B9F-4A94-8E7E-55964150BFA9}" dt="2021-11-19T12:06:12.870" v="62" actId="26606"/>
          <ac:picMkLst>
            <pc:docMk/>
            <pc:sldMk cId="2712933606" sldId="380"/>
            <ac:picMk id="3074" creationId="{132CB571-17FB-4803-A2CB-0E47A1D54066}"/>
          </ac:picMkLst>
        </pc:picChg>
      </pc:sldChg>
      <pc:sldChg chg="addSp delSp modSp mod ord modClrScheme chgLayout">
        <pc:chgData name="Kim Jacobs" userId="8f669954-0835-477a-95f8-32d6a0df34d3" providerId="ADAL" clId="{5729E978-7B9F-4A94-8E7E-55964150BFA9}" dt="2021-11-19T12:24:00.755" v="340" actId="21"/>
        <pc:sldMkLst>
          <pc:docMk/>
          <pc:sldMk cId="3499424041" sldId="381"/>
        </pc:sldMkLst>
        <pc:spChg chg="add del mod">
          <ac:chgData name="Kim Jacobs" userId="8f669954-0835-477a-95f8-32d6a0df34d3" providerId="ADAL" clId="{5729E978-7B9F-4A94-8E7E-55964150BFA9}" dt="2021-11-19T12:21:59.977" v="331" actId="478"/>
          <ac:spMkLst>
            <pc:docMk/>
            <pc:sldMk cId="3499424041" sldId="381"/>
            <ac:spMk id="2" creationId="{9C14CCA0-84A8-4EA0-95B6-355EA82DFCB3}"/>
          </ac:spMkLst>
        </pc:spChg>
        <pc:spChg chg="mod">
          <ac:chgData name="Kim Jacobs" userId="8f669954-0835-477a-95f8-32d6a0df34d3" providerId="ADAL" clId="{5729E978-7B9F-4A94-8E7E-55964150BFA9}" dt="2021-11-19T12:06:02.049" v="60" actId="26606"/>
          <ac:spMkLst>
            <pc:docMk/>
            <pc:sldMk cId="3499424041" sldId="381"/>
            <ac:spMk id="3" creationId="{F754F228-49E2-43B6-AC27-2F1A7F1D6325}"/>
          </ac:spMkLst>
        </pc:spChg>
        <pc:spChg chg="add del">
          <ac:chgData name="Kim Jacobs" userId="8f669954-0835-477a-95f8-32d6a0df34d3" providerId="ADAL" clId="{5729E978-7B9F-4A94-8E7E-55964150BFA9}" dt="2021-11-19T12:22:10.653" v="333" actId="478"/>
          <ac:spMkLst>
            <pc:docMk/>
            <pc:sldMk cId="3499424041" sldId="381"/>
            <ac:spMk id="4" creationId="{87A79CA0-EB1E-4F7C-9798-EB239946475D}"/>
          </ac:spMkLst>
        </pc:spChg>
        <pc:spChg chg="add del mod">
          <ac:chgData name="Kim Jacobs" userId="8f669954-0835-477a-95f8-32d6a0df34d3" providerId="ADAL" clId="{5729E978-7B9F-4A94-8E7E-55964150BFA9}" dt="2021-11-19T12:24:00.755" v="340" actId="21"/>
          <ac:spMkLst>
            <pc:docMk/>
            <pc:sldMk cId="3499424041" sldId="381"/>
            <ac:spMk id="5" creationId="{F30F7361-ED8A-4AFC-808A-EA9BD882D422}"/>
          </ac:spMkLst>
        </pc:spChg>
        <pc:picChg chg="add mod">
          <ac:chgData name="Kim Jacobs" userId="8f669954-0835-477a-95f8-32d6a0df34d3" providerId="ADAL" clId="{5729E978-7B9F-4A94-8E7E-55964150BFA9}" dt="2021-11-19T12:06:23.030" v="63" actId="26606"/>
          <ac:picMkLst>
            <pc:docMk/>
            <pc:sldMk cId="3499424041" sldId="381"/>
            <ac:picMk id="2050" creationId="{92BACCC8-7151-492D-BDE0-C87320D33B6E}"/>
          </ac:picMkLst>
        </pc:picChg>
      </pc:sldChg>
      <pc:sldChg chg="addSp delSp modSp new mod modClrScheme modAnim chgLayout">
        <pc:chgData name="Kim Jacobs" userId="8f669954-0835-477a-95f8-32d6a0df34d3" providerId="ADAL" clId="{5729E978-7B9F-4A94-8E7E-55964150BFA9}" dt="2021-11-19T12:27:25.166" v="478"/>
        <pc:sldMkLst>
          <pc:docMk/>
          <pc:sldMk cId="680018891" sldId="382"/>
        </pc:sldMkLst>
        <pc:spChg chg="mod">
          <ac:chgData name="Kim Jacobs" userId="8f669954-0835-477a-95f8-32d6a0df34d3" providerId="ADAL" clId="{5729E978-7B9F-4A94-8E7E-55964150BFA9}" dt="2021-11-19T12:08:23.546" v="87" actId="26606"/>
          <ac:spMkLst>
            <pc:docMk/>
            <pc:sldMk cId="680018891" sldId="382"/>
            <ac:spMk id="2" creationId="{2A5BEA1C-F34B-488C-8E63-51334005BF3A}"/>
          </ac:spMkLst>
        </pc:spChg>
        <pc:spChg chg="del">
          <ac:chgData name="Kim Jacobs" userId="8f669954-0835-477a-95f8-32d6a0df34d3" providerId="ADAL" clId="{5729E978-7B9F-4A94-8E7E-55964150BFA9}" dt="2021-11-19T12:08:19.266" v="86"/>
          <ac:spMkLst>
            <pc:docMk/>
            <pc:sldMk cId="680018891" sldId="382"/>
            <ac:spMk id="3" creationId="{E011FABB-6456-4E81-B627-B0FE6E70FEA1}"/>
          </ac:spMkLst>
        </pc:spChg>
        <pc:spChg chg="add mod">
          <ac:chgData name="Kim Jacobs" userId="8f669954-0835-477a-95f8-32d6a0df34d3" providerId="ADAL" clId="{5729E978-7B9F-4A94-8E7E-55964150BFA9}" dt="2021-11-19T12:24:16.286" v="343" actId="14100"/>
          <ac:spMkLst>
            <pc:docMk/>
            <pc:sldMk cId="680018891" sldId="382"/>
            <ac:spMk id="5" creationId="{F2FA67A3-2CB1-4ADA-89F9-7F2174CD4779}"/>
          </ac:spMkLst>
        </pc:spChg>
        <pc:picChg chg="add mod">
          <ac:chgData name="Kim Jacobs" userId="8f669954-0835-477a-95f8-32d6a0df34d3" providerId="ADAL" clId="{5729E978-7B9F-4A94-8E7E-55964150BFA9}" dt="2021-11-19T12:08:29.936" v="88" actId="27614"/>
          <ac:picMkLst>
            <pc:docMk/>
            <pc:sldMk cId="680018891" sldId="382"/>
            <ac:picMk id="7170" creationId="{EF97B418-2FD0-49B6-B1C3-B3456747D165}"/>
          </ac:picMkLst>
        </pc:picChg>
      </pc:sldChg>
      <pc:sldChg chg="addSp delSp modSp new mod modClrScheme modAnim chgLayout">
        <pc:chgData name="Kim Jacobs" userId="8f669954-0835-477a-95f8-32d6a0df34d3" providerId="ADAL" clId="{5729E978-7B9F-4A94-8E7E-55964150BFA9}" dt="2021-11-19T12:27:30.795" v="479"/>
        <pc:sldMkLst>
          <pc:docMk/>
          <pc:sldMk cId="253745113" sldId="383"/>
        </pc:sldMkLst>
        <pc:spChg chg="mod">
          <ac:chgData name="Kim Jacobs" userId="8f669954-0835-477a-95f8-32d6a0df34d3" providerId="ADAL" clId="{5729E978-7B9F-4A94-8E7E-55964150BFA9}" dt="2021-11-19T12:09:18.080" v="111" actId="26606"/>
          <ac:spMkLst>
            <pc:docMk/>
            <pc:sldMk cId="253745113" sldId="383"/>
            <ac:spMk id="2" creationId="{782AB6F0-EA28-4010-A223-622965853712}"/>
          </ac:spMkLst>
        </pc:spChg>
        <pc:spChg chg="del">
          <ac:chgData name="Kim Jacobs" userId="8f669954-0835-477a-95f8-32d6a0df34d3" providerId="ADAL" clId="{5729E978-7B9F-4A94-8E7E-55964150BFA9}" dt="2021-11-19T12:09:03.167" v="106"/>
          <ac:spMkLst>
            <pc:docMk/>
            <pc:sldMk cId="253745113" sldId="383"/>
            <ac:spMk id="3" creationId="{05C2C827-A936-4468-ACED-82022AF5DCEB}"/>
          </ac:spMkLst>
        </pc:spChg>
        <pc:spChg chg="add mod">
          <ac:chgData name="Kim Jacobs" userId="8f669954-0835-477a-95f8-32d6a0df34d3" providerId="ADAL" clId="{5729E978-7B9F-4A94-8E7E-55964150BFA9}" dt="2021-11-19T12:24:33.378" v="345" actId="1076"/>
          <ac:spMkLst>
            <pc:docMk/>
            <pc:sldMk cId="253745113" sldId="383"/>
            <ac:spMk id="5" creationId="{5B310EC9-772B-4D5B-9FCC-CC4EB8310A08}"/>
          </ac:spMkLst>
        </pc:spChg>
        <pc:picChg chg="add mod">
          <ac:chgData name="Kim Jacobs" userId="8f669954-0835-477a-95f8-32d6a0df34d3" providerId="ADAL" clId="{5729E978-7B9F-4A94-8E7E-55964150BFA9}" dt="2021-11-19T12:09:18.080" v="111" actId="26606"/>
          <ac:picMkLst>
            <pc:docMk/>
            <pc:sldMk cId="253745113" sldId="383"/>
            <ac:picMk id="8194" creationId="{DEA41362-0811-46AB-BFDB-263A6F3D8288}"/>
          </ac:picMkLst>
        </pc:picChg>
      </pc:sldChg>
      <pc:sldChg chg="addSp delSp modSp new mod modAnim">
        <pc:chgData name="Kim Jacobs" userId="8f669954-0835-477a-95f8-32d6a0df34d3" providerId="ADAL" clId="{5729E978-7B9F-4A94-8E7E-55964150BFA9}" dt="2021-11-19T12:27:35.773" v="480"/>
        <pc:sldMkLst>
          <pc:docMk/>
          <pc:sldMk cId="2235530695" sldId="384"/>
        </pc:sldMkLst>
        <pc:spChg chg="mod">
          <ac:chgData name="Kim Jacobs" userId="8f669954-0835-477a-95f8-32d6a0df34d3" providerId="ADAL" clId="{5729E978-7B9F-4A94-8E7E-55964150BFA9}" dt="2021-11-19T12:09:38.799" v="127" actId="26606"/>
          <ac:spMkLst>
            <pc:docMk/>
            <pc:sldMk cId="2235530695" sldId="384"/>
            <ac:spMk id="2" creationId="{AAE6BCE4-D6CF-4D8A-84EA-3E8070149A1C}"/>
          </ac:spMkLst>
        </pc:spChg>
        <pc:spChg chg="del">
          <ac:chgData name="Kim Jacobs" userId="8f669954-0835-477a-95f8-32d6a0df34d3" providerId="ADAL" clId="{5729E978-7B9F-4A94-8E7E-55964150BFA9}" dt="2021-11-19T12:09:36.495" v="126"/>
          <ac:spMkLst>
            <pc:docMk/>
            <pc:sldMk cId="2235530695" sldId="384"/>
            <ac:spMk id="3" creationId="{24ABE06C-0F79-4F33-88A9-8C6297AD7DF0}"/>
          </ac:spMkLst>
        </pc:spChg>
        <pc:spChg chg="add mod">
          <ac:chgData name="Kim Jacobs" userId="8f669954-0835-477a-95f8-32d6a0df34d3" providerId="ADAL" clId="{5729E978-7B9F-4A94-8E7E-55964150BFA9}" dt="2021-11-19T12:24:40.962" v="347" actId="1076"/>
          <ac:spMkLst>
            <pc:docMk/>
            <pc:sldMk cId="2235530695" sldId="384"/>
            <ac:spMk id="5" creationId="{D20472E3-A251-4A73-ADAD-6B85B6FC3833}"/>
          </ac:spMkLst>
        </pc:spChg>
        <pc:picChg chg="add mod">
          <ac:chgData name="Kim Jacobs" userId="8f669954-0835-477a-95f8-32d6a0df34d3" providerId="ADAL" clId="{5729E978-7B9F-4A94-8E7E-55964150BFA9}" dt="2021-11-19T12:09:38.799" v="127" actId="26606"/>
          <ac:picMkLst>
            <pc:docMk/>
            <pc:sldMk cId="2235530695" sldId="384"/>
            <ac:picMk id="9218" creationId="{CAA607F7-AADF-4175-A35B-A567FB598959}"/>
          </ac:picMkLst>
        </pc:picChg>
      </pc:sldChg>
      <pc:sldChg chg="addSp delSp modSp new mod modClrScheme modAnim chgLayout">
        <pc:chgData name="Kim Jacobs" userId="8f669954-0835-477a-95f8-32d6a0df34d3" providerId="ADAL" clId="{5729E978-7B9F-4A94-8E7E-55964150BFA9}" dt="2021-11-19T12:27:43.726" v="481"/>
        <pc:sldMkLst>
          <pc:docMk/>
          <pc:sldMk cId="933333292" sldId="385"/>
        </pc:sldMkLst>
        <pc:spChg chg="mod">
          <ac:chgData name="Kim Jacobs" userId="8f669954-0835-477a-95f8-32d6a0df34d3" providerId="ADAL" clId="{5729E978-7B9F-4A94-8E7E-55964150BFA9}" dt="2021-11-19T12:09:57.298" v="143" actId="26606"/>
          <ac:spMkLst>
            <pc:docMk/>
            <pc:sldMk cId="933333292" sldId="385"/>
            <ac:spMk id="2" creationId="{A974FEDB-9B8A-426F-A751-9B3DADBC2414}"/>
          </ac:spMkLst>
        </pc:spChg>
        <pc:spChg chg="del">
          <ac:chgData name="Kim Jacobs" userId="8f669954-0835-477a-95f8-32d6a0df34d3" providerId="ADAL" clId="{5729E978-7B9F-4A94-8E7E-55964150BFA9}" dt="2021-11-19T12:09:52.857" v="142"/>
          <ac:spMkLst>
            <pc:docMk/>
            <pc:sldMk cId="933333292" sldId="385"/>
            <ac:spMk id="3" creationId="{4F40222B-4C6F-4F0B-9EB8-9846A05D4602}"/>
          </ac:spMkLst>
        </pc:spChg>
        <pc:spChg chg="add mod">
          <ac:chgData name="Kim Jacobs" userId="8f669954-0835-477a-95f8-32d6a0df34d3" providerId="ADAL" clId="{5729E978-7B9F-4A94-8E7E-55964150BFA9}" dt="2021-11-19T12:24:48.416" v="349" actId="1076"/>
          <ac:spMkLst>
            <pc:docMk/>
            <pc:sldMk cId="933333292" sldId="385"/>
            <ac:spMk id="5" creationId="{8D73B2D2-968A-4FE3-9233-A67FA26BAE2D}"/>
          </ac:spMkLst>
        </pc:spChg>
        <pc:picChg chg="add mod">
          <ac:chgData name="Kim Jacobs" userId="8f669954-0835-477a-95f8-32d6a0df34d3" providerId="ADAL" clId="{5729E978-7B9F-4A94-8E7E-55964150BFA9}" dt="2021-11-19T12:10:02.809" v="144" actId="27614"/>
          <ac:picMkLst>
            <pc:docMk/>
            <pc:sldMk cId="933333292" sldId="385"/>
            <ac:picMk id="10242" creationId="{64213683-A48D-4DA2-8D45-FEE36341D63B}"/>
          </ac:picMkLst>
        </pc:picChg>
      </pc:sldChg>
      <pc:sldChg chg="addSp modSp mod modAnim">
        <pc:chgData name="Kim Jacobs" userId="8f669954-0835-477a-95f8-32d6a0df34d3" providerId="ADAL" clId="{5729E978-7B9F-4A94-8E7E-55964150BFA9}" dt="2021-11-19T12:27:56.201" v="484"/>
        <pc:sldMkLst>
          <pc:docMk/>
          <pc:sldMk cId="2072057377" sldId="386"/>
        </pc:sldMkLst>
        <pc:spChg chg="mod">
          <ac:chgData name="Kim Jacobs" userId="8f669954-0835-477a-95f8-32d6a0df34d3" providerId="ADAL" clId="{5729E978-7B9F-4A94-8E7E-55964150BFA9}" dt="2021-11-19T12:10:19.503" v="153" actId="20577"/>
          <ac:spMkLst>
            <pc:docMk/>
            <pc:sldMk cId="2072057377" sldId="386"/>
            <ac:spMk id="2" creationId="{2A5BEA1C-F34B-488C-8E63-51334005BF3A}"/>
          </ac:spMkLst>
        </pc:spChg>
        <pc:spChg chg="add mod">
          <ac:chgData name="Kim Jacobs" userId="8f669954-0835-477a-95f8-32d6a0df34d3" providerId="ADAL" clId="{5729E978-7B9F-4A94-8E7E-55964150BFA9}" dt="2021-11-19T12:26:35.422" v="387" actId="14100"/>
          <ac:spMkLst>
            <pc:docMk/>
            <pc:sldMk cId="2072057377" sldId="386"/>
            <ac:spMk id="4" creationId="{1FABD003-0A9C-456E-ACE5-363431BB6E3A}"/>
          </ac:spMkLst>
        </pc:spChg>
        <pc:spChg chg="add mod">
          <ac:chgData name="Kim Jacobs" userId="8f669954-0835-477a-95f8-32d6a0df34d3" providerId="ADAL" clId="{5729E978-7B9F-4A94-8E7E-55964150BFA9}" dt="2021-11-19T12:25:07.983" v="353" actId="1076"/>
          <ac:spMkLst>
            <pc:docMk/>
            <pc:sldMk cId="2072057377" sldId="386"/>
            <ac:spMk id="5" creationId="{301DCF7A-EE13-44F0-AE94-93F6D534A0A2}"/>
          </ac:spMkLst>
        </pc:spChg>
        <pc:picChg chg="mod">
          <ac:chgData name="Kim Jacobs" userId="8f669954-0835-477a-95f8-32d6a0df34d3" providerId="ADAL" clId="{5729E978-7B9F-4A94-8E7E-55964150BFA9}" dt="2021-11-19T12:26:28.320" v="386" actId="1076"/>
          <ac:picMkLst>
            <pc:docMk/>
            <pc:sldMk cId="2072057377" sldId="386"/>
            <ac:picMk id="7170" creationId="{EF97B418-2FD0-49B6-B1C3-B3456747D165}"/>
          </ac:picMkLst>
        </pc:picChg>
      </pc:sldChg>
      <pc:sldChg chg="addSp delSp modSp mod modAnim">
        <pc:chgData name="Kim Jacobs" userId="8f669954-0835-477a-95f8-32d6a0df34d3" providerId="ADAL" clId="{5729E978-7B9F-4A94-8E7E-55964150BFA9}" dt="2021-11-19T12:28:05" v="486"/>
        <pc:sldMkLst>
          <pc:docMk/>
          <pc:sldMk cId="3578389020" sldId="387"/>
        </pc:sldMkLst>
        <pc:spChg chg="mod">
          <ac:chgData name="Kim Jacobs" userId="8f669954-0835-477a-95f8-32d6a0df34d3" providerId="ADAL" clId="{5729E978-7B9F-4A94-8E7E-55964150BFA9}" dt="2021-11-19T12:10:25.347" v="162" actId="20577"/>
          <ac:spMkLst>
            <pc:docMk/>
            <pc:sldMk cId="3578389020" sldId="387"/>
            <ac:spMk id="2" creationId="{782AB6F0-EA28-4010-A223-622965853712}"/>
          </ac:spMkLst>
        </pc:spChg>
        <pc:spChg chg="add del mod">
          <ac:chgData name="Kim Jacobs" userId="8f669954-0835-477a-95f8-32d6a0df34d3" providerId="ADAL" clId="{5729E978-7B9F-4A94-8E7E-55964150BFA9}" dt="2021-11-19T12:26:44.888" v="388" actId="478"/>
          <ac:spMkLst>
            <pc:docMk/>
            <pc:sldMk cId="3578389020" sldId="387"/>
            <ac:spMk id="4" creationId="{04733DDF-F3B8-426B-A496-38E21AE5CFFB}"/>
          </ac:spMkLst>
        </pc:spChg>
        <pc:spChg chg="add mod">
          <ac:chgData name="Kim Jacobs" userId="8f669954-0835-477a-95f8-32d6a0df34d3" providerId="ADAL" clId="{5729E978-7B9F-4A94-8E7E-55964150BFA9}" dt="2021-11-19T12:25:19.266" v="356" actId="1076"/>
          <ac:spMkLst>
            <pc:docMk/>
            <pc:sldMk cId="3578389020" sldId="387"/>
            <ac:spMk id="5" creationId="{D7713919-2CDC-426F-8CAF-F246AD076C69}"/>
          </ac:spMkLst>
        </pc:spChg>
        <pc:spChg chg="add mod">
          <ac:chgData name="Kim Jacobs" userId="8f669954-0835-477a-95f8-32d6a0df34d3" providerId="ADAL" clId="{5729E978-7B9F-4A94-8E7E-55964150BFA9}" dt="2021-11-19T12:26:53.133" v="410" actId="1035"/>
          <ac:spMkLst>
            <pc:docMk/>
            <pc:sldMk cId="3578389020" sldId="387"/>
            <ac:spMk id="6" creationId="{736C3292-A940-4574-B8FB-787361711BF4}"/>
          </ac:spMkLst>
        </pc:spChg>
      </pc:sldChg>
      <pc:sldChg chg="addSp modSp mod modAnim">
        <pc:chgData name="Kim Jacobs" userId="8f669954-0835-477a-95f8-32d6a0df34d3" providerId="ADAL" clId="{5729E978-7B9F-4A94-8E7E-55964150BFA9}" dt="2021-11-19T12:28:10.260" v="487"/>
        <pc:sldMkLst>
          <pc:docMk/>
          <pc:sldMk cId="2453476711" sldId="388"/>
        </pc:sldMkLst>
        <pc:spChg chg="mod">
          <ac:chgData name="Kim Jacobs" userId="8f669954-0835-477a-95f8-32d6a0df34d3" providerId="ADAL" clId="{5729E978-7B9F-4A94-8E7E-55964150BFA9}" dt="2021-11-19T12:10:30.794" v="171" actId="20577"/>
          <ac:spMkLst>
            <pc:docMk/>
            <pc:sldMk cId="2453476711" sldId="388"/>
            <ac:spMk id="2" creationId="{AAE6BCE4-D6CF-4D8A-84EA-3E8070149A1C}"/>
          </ac:spMkLst>
        </pc:spChg>
        <pc:spChg chg="add mod">
          <ac:chgData name="Kim Jacobs" userId="8f669954-0835-477a-95f8-32d6a0df34d3" providerId="ADAL" clId="{5729E978-7B9F-4A94-8E7E-55964150BFA9}" dt="2021-11-19T12:25:28.656" v="359" actId="1076"/>
          <ac:spMkLst>
            <pc:docMk/>
            <pc:sldMk cId="2453476711" sldId="388"/>
            <ac:spMk id="4" creationId="{1F60EC98-78D6-4C8A-A97C-294F4FB8F50B}"/>
          </ac:spMkLst>
        </pc:spChg>
      </pc:sldChg>
      <pc:sldChg chg="addSp delSp modSp mod modAnim">
        <pc:chgData name="Kim Jacobs" userId="8f669954-0835-477a-95f8-32d6a0df34d3" providerId="ADAL" clId="{5729E978-7B9F-4A94-8E7E-55964150BFA9}" dt="2021-11-19T12:28:17.754" v="489"/>
        <pc:sldMkLst>
          <pc:docMk/>
          <pc:sldMk cId="35080431" sldId="389"/>
        </pc:sldMkLst>
        <pc:spChg chg="mod">
          <ac:chgData name="Kim Jacobs" userId="8f669954-0835-477a-95f8-32d6a0df34d3" providerId="ADAL" clId="{5729E978-7B9F-4A94-8E7E-55964150BFA9}" dt="2021-11-19T12:10:37.896" v="180" actId="20577"/>
          <ac:spMkLst>
            <pc:docMk/>
            <pc:sldMk cId="35080431" sldId="389"/>
            <ac:spMk id="2" creationId="{A974FEDB-9B8A-426F-A751-9B3DADBC2414}"/>
          </ac:spMkLst>
        </pc:spChg>
        <pc:spChg chg="add mod">
          <ac:chgData name="Kim Jacobs" userId="8f669954-0835-477a-95f8-32d6a0df34d3" providerId="ADAL" clId="{5729E978-7B9F-4A94-8E7E-55964150BFA9}" dt="2021-11-19T12:25:38.034" v="361" actId="1076"/>
          <ac:spMkLst>
            <pc:docMk/>
            <pc:sldMk cId="35080431" sldId="389"/>
            <ac:spMk id="4" creationId="{CEDFC4DD-A3E2-4D2B-BDD9-38D0603D7DAD}"/>
          </ac:spMkLst>
        </pc:spChg>
        <pc:spChg chg="add del mod">
          <ac:chgData name="Kim Jacobs" userId="8f669954-0835-477a-95f8-32d6a0df34d3" providerId="ADAL" clId="{5729E978-7B9F-4A94-8E7E-55964150BFA9}" dt="2021-11-19T12:26:58.252" v="411" actId="478"/>
          <ac:spMkLst>
            <pc:docMk/>
            <pc:sldMk cId="35080431" sldId="389"/>
            <ac:spMk id="5" creationId="{C7178C9B-ED28-4CEF-91D2-763AEA52E105}"/>
          </ac:spMkLst>
        </pc:spChg>
        <pc:spChg chg="add mod">
          <ac:chgData name="Kim Jacobs" userId="8f669954-0835-477a-95f8-32d6a0df34d3" providerId="ADAL" clId="{5729E978-7B9F-4A94-8E7E-55964150BFA9}" dt="2021-11-19T12:27:12.469" v="477" actId="1037"/>
          <ac:spMkLst>
            <pc:docMk/>
            <pc:sldMk cId="35080431" sldId="389"/>
            <ac:spMk id="6" creationId="{5DDA916A-1CEE-47C6-83A2-2951B4C57816}"/>
          </ac:spMkLst>
        </pc:spChg>
      </pc:sldChg>
      <pc:sldChg chg="new del">
        <pc:chgData name="Kim Jacobs" userId="8f669954-0835-477a-95f8-32d6a0df34d3" providerId="ADAL" clId="{5729E978-7B9F-4A94-8E7E-55964150BFA9}" dt="2021-11-19T12:10:59.559" v="182" actId="47"/>
        <pc:sldMkLst>
          <pc:docMk/>
          <pc:sldMk cId="1346547027" sldId="390"/>
        </pc:sldMkLst>
      </pc:sldChg>
      <pc:sldChg chg="modSp mod modClrScheme chgLayout">
        <pc:chgData name="Kim Jacobs" userId="8f669954-0835-477a-95f8-32d6a0df34d3" providerId="ADAL" clId="{5729E978-7B9F-4A94-8E7E-55964150BFA9}" dt="2021-11-19T12:14:21.412" v="300" actId="20577"/>
        <pc:sldMkLst>
          <pc:docMk/>
          <pc:sldMk cId="3166200962" sldId="390"/>
        </pc:sldMkLst>
        <pc:spChg chg="mod ord">
          <ac:chgData name="Kim Jacobs" userId="8f669954-0835-477a-95f8-32d6a0df34d3" providerId="ADAL" clId="{5729E978-7B9F-4A94-8E7E-55964150BFA9}" dt="2021-11-19T12:14:21.412" v="300" actId="20577"/>
          <ac:spMkLst>
            <pc:docMk/>
            <pc:sldMk cId="3166200962" sldId="390"/>
            <ac:spMk id="4" creationId="{00000000-0000-0000-0000-000000000000}"/>
          </ac:spMkLst>
        </pc:spChg>
      </pc:sldChg>
      <pc:sldChg chg="addSp delSp modSp new mod">
        <pc:chgData name="Kim Jacobs" userId="8f669954-0835-477a-95f8-32d6a0df34d3" providerId="ADAL" clId="{5729E978-7B9F-4A94-8E7E-55964150BFA9}" dt="2021-11-19T12:14:58.707" v="306" actId="478"/>
        <pc:sldMkLst>
          <pc:docMk/>
          <pc:sldMk cId="926196008" sldId="391"/>
        </pc:sldMkLst>
        <pc:spChg chg="del">
          <ac:chgData name="Kim Jacobs" userId="8f669954-0835-477a-95f8-32d6a0df34d3" providerId="ADAL" clId="{5729E978-7B9F-4A94-8E7E-55964150BFA9}" dt="2021-11-19T12:14:52.191" v="304" actId="26606"/>
          <ac:spMkLst>
            <pc:docMk/>
            <pc:sldMk cId="926196008" sldId="391"/>
            <ac:spMk id="2" creationId="{3A1345F7-62B9-4E43-9AFC-C46F7EC670E7}"/>
          </ac:spMkLst>
        </pc:spChg>
        <pc:spChg chg="del">
          <ac:chgData name="Kim Jacobs" userId="8f669954-0835-477a-95f8-32d6a0df34d3" providerId="ADAL" clId="{5729E978-7B9F-4A94-8E7E-55964150BFA9}" dt="2021-11-19T12:14:44.051" v="303"/>
          <ac:spMkLst>
            <pc:docMk/>
            <pc:sldMk cId="926196008" sldId="391"/>
            <ac:spMk id="3" creationId="{19006301-D67D-45DF-B679-C51F9BE2B00D}"/>
          </ac:spMkLst>
        </pc:spChg>
        <pc:spChg chg="add del mod">
          <ac:chgData name="Kim Jacobs" userId="8f669954-0835-477a-95f8-32d6a0df34d3" providerId="ADAL" clId="{5729E978-7B9F-4A94-8E7E-55964150BFA9}" dt="2021-11-19T12:14:58.707" v="306" actId="478"/>
          <ac:spMkLst>
            <pc:docMk/>
            <pc:sldMk cId="926196008" sldId="391"/>
            <ac:spMk id="71" creationId="{BB03C272-14DE-4B1A-A981-CA122767F361}"/>
          </ac:spMkLst>
        </pc:spChg>
        <pc:picChg chg="add mod">
          <ac:chgData name="Kim Jacobs" userId="8f669954-0835-477a-95f8-32d6a0df34d3" providerId="ADAL" clId="{5729E978-7B9F-4A94-8E7E-55964150BFA9}" dt="2021-11-19T12:14:52.191" v="304" actId="26606"/>
          <ac:picMkLst>
            <pc:docMk/>
            <pc:sldMk cId="926196008" sldId="391"/>
            <ac:picMk id="11266" creationId="{7A67E482-6788-4A79-A36A-AE7743B63D48}"/>
          </ac:picMkLst>
        </pc:picChg>
      </pc:sldChg>
      <pc:sldChg chg="addSp delSp modSp new mod modClrScheme chgLayout">
        <pc:chgData name="Kim Jacobs" userId="8f669954-0835-477a-95f8-32d6a0df34d3" providerId="ADAL" clId="{5729E978-7B9F-4A94-8E7E-55964150BFA9}" dt="2021-11-19T12:16:44.989" v="312" actId="478"/>
        <pc:sldMkLst>
          <pc:docMk/>
          <pc:sldMk cId="936150446" sldId="392"/>
        </pc:sldMkLst>
        <pc:spChg chg="del mod">
          <ac:chgData name="Kim Jacobs" userId="8f669954-0835-477a-95f8-32d6a0df34d3" providerId="ADAL" clId="{5729E978-7B9F-4A94-8E7E-55964150BFA9}" dt="2021-11-19T12:16:39.108" v="309" actId="478"/>
          <ac:spMkLst>
            <pc:docMk/>
            <pc:sldMk cId="936150446" sldId="392"/>
            <ac:spMk id="2" creationId="{421AAAF3-7DD4-4C56-9843-D664A348462C}"/>
          </ac:spMkLst>
        </pc:spChg>
        <pc:spChg chg="del">
          <ac:chgData name="Kim Jacobs" userId="8f669954-0835-477a-95f8-32d6a0df34d3" providerId="ADAL" clId="{5729E978-7B9F-4A94-8E7E-55964150BFA9}" dt="2021-11-19T12:16:36.520" v="307"/>
          <ac:spMkLst>
            <pc:docMk/>
            <pc:sldMk cId="936150446" sldId="392"/>
            <ac:spMk id="3" creationId="{7A9AD860-D6C2-4F26-8BC8-349942CAA28E}"/>
          </ac:spMkLst>
        </pc:spChg>
        <pc:spChg chg="add del mod">
          <ac:chgData name="Kim Jacobs" userId="8f669954-0835-477a-95f8-32d6a0df34d3" providerId="ADAL" clId="{5729E978-7B9F-4A94-8E7E-55964150BFA9}" dt="2021-11-19T12:16:44.989" v="312" actId="478"/>
          <ac:spMkLst>
            <pc:docMk/>
            <pc:sldMk cId="936150446" sldId="392"/>
            <ac:spMk id="71" creationId="{B46B19DA-BB08-4BE1-8F74-A8962F570EDC}"/>
          </ac:spMkLst>
        </pc:spChg>
        <pc:picChg chg="add mod">
          <ac:chgData name="Kim Jacobs" userId="8f669954-0835-477a-95f8-32d6a0df34d3" providerId="ADAL" clId="{5729E978-7B9F-4A94-8E7E-55964150BFA9}" dt="2021-11-19T12:16:41.475" v="310" actId="26606"/>
          <ac:picMkLst>
            <pc:docMk/>
            <pc:sldMk cId="936150446" sldId="392"/>
            <ac:picMk id="16386" creationId="{6B708E03-7145-4385-B3BE-3A98A2A60528}"/>
          </ac:picMkLst>
        </pc:picChg>
      </pc:sldChg>
      <pc:sldChg chg="addSp delSp modSp mod modClrScheme chgLayout">
        <pc:chgData name="Kim Jacobs" userId="8f669954-0835-477a-95f8-32d6a0df34d3" providerId="ADAL" clId="{5729E978-7B9F-4A94-8E7E-55964150BFA9}" dt="2021-11-19T12:17:38.329" v="319" actId="478"/>
        <pc:sldMkLst>
          <pc:docMk/>
          <pc:sldMk cId="2610204511" sldId="393"/>
        </pc:sldMkLst>
        <pc:spChg chg="del">
          <ac:chgData name="Kim Jacobs" userId="8f669954-0835-477a-95f8-32d6a0df34d3" providerId="ADAL" clId="{5729E978-7B9F-4A94-8E7E-55964150BFA9}" dt="2021-11-19T12:17:35.203" v="317" actId="26606"/>
          <ac:spMkLst>
            <pc:docMk/>
            <pc:sldMk cId="2610204511" sldId="393"/>
            <ac:spMk id="2" creationId="{3A1345F7-62B9-4E43-9AFC-C46F7EC670E7}"/>
          </ac:spMkLst>
        </pc:spChg>
        <pc:spChg chg="del">
          <ac:chgData name="Kim Jacobs" userId="8f669954-0835-477a-95f8-32d6a0df34d3" providerId="ADAL" clId="{5729E978-7B9F-4A94-8E7E-55964150BFA9}" dt="2021-11-19T12:16:53.666" v="313"/>
          <ac:spMkLst>
            <pc:docMk/>
            <pc:sldMk cId="2610204511" sldId="393"/>
            <ac:spMk id="3" creationId="{19006301-D67D-45DF-B679-C51F9BE2B00D}"/>
          </ac:spMkLst>
        </pc:spChg>
        <pc:spChg chg="add del mod">
          <ac:chgData name="Kim Jacobs" userId="8f669954-0835-477a-95f8-32d6a0df34d3" providerId="ADAL" clId="{5729E978-7B9F-4A94-8E7E-55964150BFA9}" dt="2021-11-19T12:17:38.329" v="319" actId="478"/>
          <ac:spMkLst>
            <pc:docMk/>
            <pc:sldMk cId="2610204511" sldId="393"/>
            <ac:spMk id="71" creationId="{021C6F96-4EFB-4834-84C1-F13B9F52A57E}"/>
          </ac:spMkLst>
        </pc:spChg>
        <pc:picChg chg="add mod">
          <ac:chgData name="Kim Jacobs" userId="8f669954-0835-477a-95f8-32d6a0df34d3" providerId="ADAL" clId="{5729E978-7B9F-4A94-8E7E-55964150BFA9}" dt="2021-11-19T12:17:35.203" v="317" actId="26606"/>
          <ac:picMkLst>
            <pc:docMk/>
            <pc:sldMk cId="2610204511" sldId="393"/>
            <ac:picMk id="17410" creationId="{125B54FE-3987-4639-BC12-FD880642FA88}"/>
          </ac:picMkLst>
        </pc:picChg>
      </pc:sldChg>
      <pc:sldChg chg="add del">
        <pc:chgData name="Kim Jacobs" userId="8f669954-0835-477a-95f8-32d6a0df34d3" providerId="ADAL" clId="{5729E978-7B9F-4A94-8E7E-55964150BFA9}" dt="2021-11-19T12:12:29.202" v="208" actId="47"/>
        <pc:sldMkLst>
          <pc:docMk/>
          <pc:sldMk cId="3311748075" sldId="393"/>
        </pc:sldMkLst>
      </pc:sldChg>
      <pc:sldChg chg="addSp delSp modSp mod modClrScheme chgLayout">
        <pc:chgData name="Kim Jacobs" userId="8f669954-0835-477a-95f8-32d6a0df34d3" providerId="ADAL" clId="{5729E978-7B9F-4A94-8E7E-55964150BFA9}" dt="2021-11-19T12:17:44.746" v="322" actId="478"/>
        <pc:sldMkLst>
          <pc:docMk/>
          <pc:sldMk cId="1902712999" sldId="394"/>
        </pc:sldMkLst>
        <pc:spChg chg="del">
          <ac:chgData name="Kim Jacobs" userId="8f669954-0835-477a-95f8-32d6a0df34d3" providerId="ADAL" clId="{5729E978-7B9F-4A94-8E7E-55964150BFA9}" dt="2021-11-19T12:17:41.763" v="320" actId="26606"/>
          <ac:spMkLst>
            <pc:docMk/>
            <pc:sldMk cId="1902712999" sldId="394"/>
            <ac:spMk id="2" creationId="{3A1345F7-62B9-4E43-9AFC-C46F7EC670E7}"/>
          </ac:spMkLst>
        </pc:spChg>
        <pc:spChg chg="del">
          <ac:chgData name="Kim Jacobs" userId="8f669954-0835-477a-95f8-32d6a0df34d3" providerId="ADAL" clId="{5729E978-7B9F-4A94-8E7E-55964150BFA9}" dt="2021-11-19T12:17:02.034" v="314"/>
          <ac:spMkLst>
            <pc:docMk/>
            <pc:sldMk cId="1902712999" sldId="394"/>
            <ac:spMk id="3" creationId="{19006301-D67D-45DF-B679-C51F9BE2B00D}"/>
          </ac:spMkLst>
        </pc:spChg>
        <pc:spChg chg="add del mod">
          <ac:chgData name="Kim Jacobs" userId="8f669954-0835-477a-95f8-32d6a0df34d3" providerId="ADAL" clId="{5729E978-7B9F-4A94-8E7E-55964150BFA9}" dt="2021-11-19T12:17:44.746" v="322" actId="478"/>
          <ac:spMkLst>
            <pc:docMk/>
            <pc:sldMk cId="1902712999" sldId="394"/>
            <ac:spMk id="71" creationId="{A7E089F1-5A96-4E15-9C97-7CFC02C1FFC8}"/>
          </ac:spMkLst>
        </pc:spChg>
        <pc:picChg chg="add mod">
          <ac:chgData name="Kim Jacobs" userId="8f669954-0835-477a-95f8-32d6a0df34d3" providerId="ADAL" clId="{5729E978-7B9F-4A94-8E7E-55964150BFA9}" dt="2021-11-19T12:17:41.763" v="320" actId="26606"/>
          <ac:picMkLst>
            <pc:docMk/>
            <pc:sldMk cId="1902712999" sldId="394"/>
            <ac:picMk id="18434" creationId="{D93C878C-13E8-44C4-BCAA-D42BF7762853}"/>
          </ac:picMkLst>
        </pc:picChg>
      </pc:sldChg>
      <pc:sldChg chg="addSp delSp modSp mod modClrScheme chgLayout">
        <pc:chgData name="Kim Jacobs" userId="8f669954-0835-477a-95f8-32d6a0df34d3" providerId="ADAL" clId="{5729E978-7B9F-4A94-8E7E-55964150BFA9}" dt="2021-11-19T12:17:51.587" v="325" actId="478"/>
        <pc:sldMkLst>
          <pc:docMk/>
          <pc:sldMk cId="3353194202" sldId="395"/>
        </pc:sldMkLst>
        <pc:spChg chg="del">
          <ac:chgData name="Kim Jacobs" userId="8f669954-0835-477a-95f8-32d6a0df34d3" providerId="ADAL" clId="{5729E978-7B9F-4A94-8E7E-55964150BFA9}" dt="2021-11-19T12:17:48.106" v="323" actId="26606"/>
          <ac:spMkLst>
            <pc:docMk/>
            <pc:sldMk cId="3353194202" sldId="395"/>
            <ac:spMk id="2" creationId="{3A1345F7-62B9-4E43-9AFC-C46F7EC670E7}"/>
          </ac:spMkLst>
        </pc:spChg>
        <pc:spChg chg="del">
          <ac:chgData name="Kim Jacobs" userId="8f669954-0835-477a-95f8-32d6a0df34d3" providerId="ADAL" clId="{5729E978-7B9F-4A94-8E7E-55964150BFA9}" dt="2021-11-19T12:17:48.106" v="323" actId="26606"/>
          <ac:spMkLst>
            <pc:docMk/>
            <pc:sldMk cId="3353194202" sldId="395"/>
            <ac:spMk id="3" creationId="{19006301-D67D-45DF-B679-C51F9BE2B00D}"/>
          </ac:spMkLst>
        </pc:spChg>
        <pc:spChg chg="add del mod">
          <ac:chgData name="Kim Jacobs" userId="8f669954-0835-477a-95f8-32d6a0df34d3" providerId="ADAL" clId="{5729E978-7B9F-4A94-8E7E-55964150BFA9}" dt="2021-11-19T12:17:51.587" v="325" actId="478"/>
          <ac:spMkLst>
            <pc:docMk/>
            <pc:sldMk cId="3353194202" sldId="395"/>
            <ac:spMk id="71" creationId="{2D011384-BD2B-4B5A-B1FB-D0804F89A930}"/>
          </ac:spMkLst>
        </pc:spChg>
        <pc:picChg chg="add mod">
          <ac:chgData name="Kim Jacobs" userId="8f669954-0835-477a-95f8-32d6a0df34d3" providerId="ADAL" clId="{5729E978-7B9F-4A94-8E7E-55964150BFA9}" dt="2021-11-19T12:17:48.106" v="323" actId="26606"/>
          <ac:picMkLst>
            <pc:docMk/>
            <pc:sldMk cId="3353194202" sldId="395"/>
            <ac:picMk id="19458" creationId="{067310C6-D459-4A3A-8C6F-C7A1F0CC1A3B}"/>
          </ac:picMkLst>
        </pc:picChg>
      </pc:sldChg>
      <pc:sldChg chg="addSp delSp modSp mod modClrScheme chgLayout">
        <pc:chgData name="Kim Jacobs" userId="8f669954-0835-477a-95f8-32d6a0df34d3" providerId="ADAL" clId="{5729E978-7B9F-4A94-8E7E-55964150BFA9}" dt="2021-11-19T12:17:58.564" v="328" actId="478"/>
        <pc:sldMkLst>
          <pc:docMk/>
          <pc:sldMk cId="3706516377" sldId="396"/>
        </pc:sldMkLst>
        <pc:spChg chg="del">
          <ac:chgData name="Kim Jacobs" userId="8f669954-0835-477a-95f8-32d6a0df34d3" providerId="ADAL" clId="{5729E978-7B9F-4A94-8E7E-55964150BFA9}" dt="2021-11-19T12:17:55.771" v="326" actId="26606"/>
          <ac:spMkLst>
            <pc:docMk/>
            <pc:sldMk cId="3706516377" sldId="396"/>
            <ac:spMk id="2" creationId="{3A1345F7-62B9-4E43-9AFC-C46F7EC670E7}"/>
          </ac:spMkLst>
        </pc:spChg>
        <pc:spChg chg="del">
          <ac:chgData name="Kim Jacobs" userId="8f669954-0835-477a-95f8-32d6a0df34d3" providerId="ADAL" clId="{5729E978-7B9F-4A94-8E7E-55964150BFA9}" dt="2021-11-19T12:17:18.929" v="316"/>
          <ac:spMkLst>
            <pc:docMk/>
            <pc:sldMk cId="3706516377" sldId="396"/>
            <ac:spMk id="3" creationId="{19006301-D67D-45DF-B679-C51F9BE2B00D}"/>
          </ac:spMkLst>
        </pc:spChg>
        <pc:spChg chg="add del mod">
          <ac:chgData name="Kim Jacobs" userId="8f669954-0835-477a-95f8-32d6a0df34d3" providerId="ADAL" clId="{5729E978-7B9F-4A94-8E7E-55964150BFA9}" dt="2021-11-19T12:17:58.564" v="328" actId="478"/>
          <ac:spMkLst>
            <pc:docMk/>
            <pc:sldMk cId="3706516377" sldId="396"/>
            <ac:spMk id="71" creationId="{C228E575-B88D-45E5-8763-B169811A5608}"/>
          </ac:spMkLst>
        </pc:spChg>
        <pc:picChg chg="add mod">
          <ac:chgData name="Kim Jacobs" userId="8f669954-0835-477a-95f8-32d6a0df34d3" providerId="ADAL" clId="{5729E978-7B9F-4A94-8E7E-55964150BFA9}" dt="2021-11-19T12:17:55.771" v="326" actId="26606"/>
          <ac:picMkLst>
            <pc:docMk/>
            <pc:sldMk cId="3706516377" sldId="396"/>
            <ac:picMk id="20482" creationId="{62A2EBCD-E652-47AD-A1F1-D21499E418DE}"/>
          </ac:picMkLst>
        </pc:picChg>
      </pc:sldChg>
      <pc:sldChg chg="modSp mod">
        <pc:chgData name="Kim Jacobs" userId="8f669954-0835-477a-95f8-32d6a0df34d3" providerId="ADAL" clId="{5729E978-7B9F-4A94-8E7E-55964150BFA9}" dt="2021-11-19T12:14:29.072" v="302" actId="20577"/>
        <pc:sldMkLst>
          <pc:docMk/>
          <pc:sldMk cId="3581181093" sldId="397"/>
        </pc:sldMkLst>
        <pc:spChg chg="mod">
          <ac:chgData name="Kim Jacobs" userId="8f669954-0835-477a-95f8-32d6a0df34d3" providerId="ADAL" clId="{5729E978-7B9F-4A94-8E7E-55964150BFA9}" dt="2021-11-19T12:14:29.072" v="302" actId="20577"/>
          <ac:spMkLst>
            <pc:docMk/>
            <pc:sldMk cId="3581181093" sldId="397"/>
            <ac:spMk id="4" creationId="{00000000-0000-0000-0000-000000000000}"/>
          </ac:spMkLst>
        </pc:spChg>
      </pc:sldChg>
    </pc:docChg>
  </pc:docChgLst>
  <pc:docChgLst>
    <pc:chgData name="Els Hendrickx" userId="S::els.hendrickx@vsv.be::63990b74-6c2d-4d63-9057-1cf69b774875" providerId="AD" clId="Web-{62159D99-FD88-44B1-AEF9-BA2C0506B0F8}"/>
    <pc:docChg chg="modSld">
      <pc:chgData name="Els Hendrickx" userId="S::els.hendrickx@vsv.be::63990b74-6c2d-4d63-9057-1cf69b774875" providerId="AD" clId="Web-{62159D99-FD88-44B1-AEF9-BA2C0506B0F8}" dt="2022-03-03T11:01:01.579" v="0" actId="14100"/>
      <pc:docMkLst>
        <pc:docMk/>
      </pc:docMkLst>
      <pc:sldChg chg="modSp">
        <pc:chgData name="Els Hendrickx" userId="S::els.hendrickx@vsv.be::63990b74-6c2d-4d63-9057-1cf69b774875" providerId="AD" clId="Web-{62159D99-FD88-44B1-AEF9-BA2C0506B0F8}" dt="2022-03-03T11:01:01.579" v="0" actId="14100"/>
        <pc:sldMkLst>
          <pc:docMk/>
          <pc:sldMk cId="3179426301" sldId="377"/>
        </pc:sldMkLst>
        <pc:picChg chg="mod">
          <ac:chgData name="Els Hendrickx" userId="S::els.hendrickx@vsv.be::63990b74-6c2d-4d63-9057-1cf69b774875" providerId="AD" clId="Web-{62159D99-FD88-44B1-AEF9-BA2C0506B0F8}" dt="2022-03-03T11:01:01.579" v="0" actId="14100"/>
          <ac:picMkLst>
            <pc:docMk/>
            <pc:sldMk cId="3179426301" sldId="377"/>
            <ac:picMk id="6146" creationId="{D3A545AE-35A7-43CC-A093-7CD207BC927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3A6C8E-FF08-416A-A8F6-7BC2A3015448}" type="datetimeFigureOut">
              <a:rPr lang="nl-BE" smtClean="0"/>
              <a:t>4/05/2022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80BE17-8145-4AD4-A13E-98942BF694C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32557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0BE17-8145-4AD4-A13E-98942BF694C5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47725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0BE17-8145-4AD4-A13E-98942BF694C5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35759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0BE17-8145-4AD4-A13E-98942BF694C5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93748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0BE17-8145-4AD4-A13E-98942BF694C5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0761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0BE17-8145-4AD4-A13E-98942BF694C5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34699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0BE17-8145-4AD4-A13E-98942BF694C5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08653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0BE17-8145-4AD4-A13E-98942BF694C5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82266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0BE17-8145-4AD4-A13E-98942BF694C5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9199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0BE17-8145-4AD4-A13E-98942BF694C5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20872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0BE17-8145-4AD4-A13E-98942BF694C5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49618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 userDrawn="1"/>
        </p:nvSpPr>
        <p:spPr>
          <a:xfrm>
            <a:off x="-25400" y="825500"/>
            <a:ext cx="9169400" cy="5588000"/>
          </a:xfrm>
          <a:custGeom>
            <a:avLst/>
            <a:gdLst>
              <a:gd name="connsiteX0" fmla="*/ 25400 w 9169400"/>
              <a:gd name="connsiteY0" fmla="*/ 5588000 h 5588000"/>
              <a:gd name="connsiteX1" fmla="*/ 9169400 w 9169400"/>
              <a:gd name="connsiteY1" fmla="*/ 5562600 h 5588000"/>
              <a:gd name="connsiteX2" fmla="*/ 9169400 w 9169400"/>
              <a:gd name="connsiteY2" fmla="*/ 2120900 h 5588000"/>
              <a:gd name="connsiteX3" fmla="*/ 0 w 9169400"/>
              <a:gd name="connsiteY3" fmla="*/ 0 h 5588000"/>
              <a:gd name="connsiteX4" fmla="*/ 25400 w 9169400"/>
              <a:gd name="connsiteY4" fmla="*/ 5588000 h 55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9400" h="5588000">
                <a:moveTo>
                  <a:pt x="25400" y="5588000"/>
                </a:moveTo>
                <a:lnTo>
                  <a:pt x="9169400" y="5562600"/>
                </a:lnTo>
                <a:lnTo>
                  <a:pt x="9169400" y="2120900"/>
                </a:lnTo>
                <a:lnTo>
                  <a:pt x="0" y="0"/>
                </a:lnTo>
                <a:lnTo>
                  <a:pt x="25400" y="558800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71700" y="3009899"/>
            <a:ext cx="6718300" cy="1572333"/>
          </a:xfrm>
        </p:spPr>
        <p:txBody>
          <a:bodyPr anchor="ctr">
            <a:noAutofit/>
          </a:bodyPr>
          <a:lstStyle>
            <a:lvl1pPr marL="0" algn="l">
              <a:lnSpc>
                <a:spcPts val="4480"/>
              </a:lnSpc>
              <a:defRPr sz="5600" b="1" cap="all"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TITEL </a:t>
            </a:r>
            <a:br>
              <a:rPr lang="nl-BE" dirty="0"/>
            </a:br>
            <a:r>
              <a:rPr lang="nl-BE" dirty="0"/>
              <a:t>VAN DE </a:t>
            </a:r>
            <a:br>
              <a:rPr lang="nl-BE" dirty="0"/>
            </a:br>
            <a:r>
              <a:rPr lang="nl-BE" dirty="0"/>
              <a:t>PRESENTATIE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452033" y="2971800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28133" y="2971800"/>
            <a:ext cx="541867" cy="157233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111" y="2971800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-25400" y="6032500"/>
            <a:ext cx="9182100" cy="850900"/>
          </a:xfrm>
          <a:custGeom>
            <a:avLst/>
            <a:gdLst>
              <a:gd name="connsiteX0" fmla="*/ 0 w 9182100"/>
              <a:gd name="connsiteY0" fmla="*/ 825500 h 850900"/>
              <a:gd name="connsiteX1" fmla="*/ 12700 w 9182100"/>
              <a:gd name="connsiteY1" fmla="*/ 355600 h 850900"/>
              <a:gd name="connsiteX2" fmla="*/ 9182100 w 9182100"/>
              <a:gd name="connsiteY2" fmla="*/ 0 h 850900"/>
              <a:gd name="connsiteX3" fmla="*/ 9182100 w 9182100"/>
              <a:gd name="connsiteY3" fmla="*/ 850900 h 850900"/>
              <a:gd name="connsiteX4" fmla="*/ 0 w 9182100"/>
              <a:gd name="connsiteY4" fmla="*/ 82550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2100" h="850900">
                <a:moveTo>
                  <a:pt x="0" y="825500"/>
                </a:moveTo>
                <a:lnTo>
                  <a:pt x="12700" y="355600"/>
                </a:lnTo>
                <a:lnTo>
                  <a:pt x="9182100" y="0"/>
                </a:lnTo>
                <a:lnTo>
                  <a:pt x="9182100" y="850900"/>
                </a:lnTo>
                <a:lnTo>
                  <a:pt x="0" y="825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556" y="6224798"/>
            <a:ext cx="1483485" cy="5568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OOTER.png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017241"/>
            <a:ext cx="9152194" cy="840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914402"/>
          </a:xfrm>
        </p:spPr>
        <p:txBody>
          <a:bodyPr anchor="t">
            <a:noAutofit/>
          </a:bodyPr>
          <a:lstStyle>
            <a:lvl1pPr algn="l">
              <a:lnSpc>
                <a:spcPts val="3520"/>
              </a:lnSpc>
              <a:defRPr sz="4100" b="1" cap="all">
                <a:solidFill>
                  <a:schemeClr val="bg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739901"/>
            <a:ext cx="7696200" cy="4114800"/>
          </a:xfrm>
        </p:spPr>
        <p:txBody>
          <a:bodyPr/>
          <a:lstStyle>
            <a:lvl1pPr marL="0">
              <a:spcBef>
                <a:spcPts val="0"/>
              </a:spcBef>
              <a:buFont typeface="Arial"/>
              <a:buChar char="•"/>
              <a:defRPr b="0">
                <a:solidFill>
                  <a:schemeClr val="tx2"/>
                </a:solidFill>
              </a:defRPr>
            </a:lvl1pPr>
            <a:lvl2pPr marL="720000">
              <a:spcBef>
                <a:spcPts val="0"/>
              </a:spcBef>
              <a:buFont typeface="Arial"/>
              <a:buChar char="•"/>
              <a:defRPr b="0" i="1">
                <a:solidFill>
                  <a:schemeClr val="accent4"/>
                </a:solidFill>
              </a:defRPr>
            </a:lvl2pPr>
            <a:lvl3pPr marL="1440000">
              <a:spcBef>
                <a:spcPts val="0"/>
              </a:spcBef>
              <a:buFont typeface="Arial"/>
              <a:buChar char="•"/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3pPr>
            <a:lvl4pPr>
              <a:buFont typeface="Arial"/>
              <a:buChar char="•"/>
              <a:defRPr>
                <a:solidFill>
                  <a:schemeClr val="bg2"/>
                </a:solidFill>
              </a:defRPr>
            </a:lvl4pPr>
            <a:lvl5pPr>
              <a:buFont typeface="Arial"/>
              <a:buChar char="•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04915-F0CD-984C-AA2C-237F741832E2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9400" y="635635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07100" y="6356350"/>
            <a:ext cx="850900" cy="365125"/>
          </a:xfrm>
        </p:spPr>
        <p:txBody>
          <a:bodyPr/>
          <a:lstStyle>
            <a:lvl1pPr>
              <a:defRPr baseline="0"/>
            </a:lvl1pPr>
          </a:lstStyle>
          <a:p>
            <a:fld id="{BF577C78-9776-834A-ADB0-F41A59E7F806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rot="16200000" flipH="1">
            <a:off x="-1968503" y="3251199"/>
            <a:ext cx="5207003" cy="4"/>
          </a:xfrm>
          <a:prstGeom prst="line">
            <a:avLst/>
          </a:prstGeom>
          <a:ln w="19050" cap="rnd">
            <a:solidFill>
              <a:schemeClr val="bg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132" y="6207704"/>
            <a:ext cx="1545048" cy="579988"/>
          </a:xfrm>
          <a:prstGeom prst="rect">
            <a:avLst/>
          </a:prstGeom>
        </p:spPr>
      </p:pic>
    </p:spTree>
  </p:cSld>
  <p:clrMapOvr>
    <a:masterClrMapping/>
  </p:clrMapOvr>
  <p:transition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OOTER.png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017241"/>
            <a:ext cx="9152194" cy="840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2100" y="647699"/>
            <a:ext cx="3314700" cy="914402"/>
          </a:xfrm>
        </p:spPr>
        <p:txBody>
          <a:bodyPr anchor="t">
            <a:noAutofit/>
          </a:bodyPr>
          <a:lstStyle>
            <a:lvl1pPr algn="l">
              <a:lnSpc>
                <a:spcPts val="2620"/>
              </a:lnSpc>
              <a:defRPr sz="2600" b="1" cap="all">
                <a:solidFill>
                  <a:schemeClr val="bg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2100" y="1739901"/>
            <a:ext cx="3314700" cy="4114800"/>
          </a:xfrm>
        </p:spPr>
        <p:txBody>
          <a:bodyPr>
            <a:normAutofit/>
          </a:bodyPr>
          <a:lstStyle>
            <a:lvl1pPr marL="0">
              <a:spcBef>
                <a:spcPts val="0"/>
              </a:spcBef>
              <a:buFontTx/>
              <a:buNone/>
              <a:defRPr sz="2000" b="0">
                <a:solidFill>
                  <a:srgbClr val="6C6F70"/>
                </a:solidFill>
              </a:defRPr>
            </a:lvl1pPr>
            <a:lvl2pPr marL="0">
              <a:spcBef>
                <a:spcPts val="0"/>
              </a:spcBef>
              <a:buFontTx/>
              <a:buNone/>
              <a:defRPr b="0" i="1">
                <a:solidFill>
                  <a:schemeClr val="accent4"/>
                </a:solidFill>
              </a:defRPr>
            </a:lvl2pPr>
            <a:lvl3pPr marL="0">
              <a:spcBef>
                <a:spcPts val="0"/>
              </a:spcBef>
              <a:buFontTx/>
              <a:buNone/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3pPr>
            <a:lvl4pPr>
              <a:buFont typeface="Arial"/>
              <a:buChar char="•"/>
              <a:defRPr>
                <a:solidFill>
                  <a:schemeClr val="bg2"/>
                </a:solidFill>
              </a:defRPr>
            </a:lvl4pPr>
            <a:lvl5pPr>
              <a:buFont typeface="Arial"/>
              <a:buChar char="•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04915-F0CD-984C-AA2C-237F741832E2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9400" y="635635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07100" y="6356350"/>
            <a:ext cx="850900" cy="365125"/>
          </a:xfrm>
        </p:spPr>
        <p:txBody>
          <a:bodyPr/>
          <a:lstStyle>
            <a:lvl1pPr>
              <a:defRPr baseline="0"/>
            </a:lvl1pPr>
          </a:lstStyle>
          <a:p>
            <a:fld id="{BF577C78-9776-834A-ADB0-F41A59E7F806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rot="16200000" flipH="1">
            <a:off x="-1968503" y="3251199"/>
            <a:ext cx="5207003" cy="4"/>
          </a:xfrm>
          <a:prstGeom prst="line">
            <a:avLst/>
          </a:prstGeom>
          <a:ln w="19050" cap="rnd">
            <a:solidFill>
              <a:schemeClr val="bg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1022350" y="647699"/>
            <a:ext cx="4070350" cy="5207002"/>
          </a:xfr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b="0">
                <a:solidFill>
                  <a:srgbClr val="6C6F70"/>
                </a:solidFill>
              </a:defRPr>
            </a:lvl1pPr>
            <a:lvl2pPr marL="0">
              <a:spcBef>
                <a:spcPts val="0"/>
              </a:spcBef>
              <a:buFontTx/>
              <a:buNone/>
              <a:defRPr b="0" i="1">
                <a:solidFill>
                  <a:schemeClr val="accent4"/>
                </a:solidFill>
              </a:defRPr>
            </a:lvl2pPr>
            <a:lvl3pPr marL="0">
              <a:spcBef>
                <a:spcPts val="0"/>
              </a:spcBef>
              <a:buFontTx/>
              <a:buNone/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3pPr>
            <a:lvl4pPr>
              <a:buFont typeface="Arial"/>
              <a:buChar char="•"/>
              <a:defRPr>
                <a:solidFill>
                  <a:schemeClr val="bg2"/>
                </a:solidFill>
              </a:defRPr>
            </a:lvl4pPr>
            <a:lvl5pPr>
              <a:buFont typeface="Arial"/>
              <a:buChar char="•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132" y="6207704"/>
            <a:ext cx="1545048" cy="579988"/>
          </a:xfrm>
          <a:prstGeom prst="rect">
            <a:avLst/>
          </a:prstGeom>
        </p:spPr>
      </p:pic>
    </p:spTree>
  </p:cSld>
  <p:clrMapOvr>
    <a:masterClrMapping/>
  </p:clrMapOvr>
  <p:transition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OOTER.png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017241"/>
            <a:ext cx="9152194" cy="840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0600" y="647699"/>
            <a:ext cx="7696200" cy="406402"/>
          </a:xfrm>
        </p:spPr>
        <p:txBody>
          <a:bodyPr anchor="t">
            <a:noAutofit/>
          </a:bodyPr>
          <a:lstStyle>
            <a:lvl1pPr algn="l">
              <a:defRPr sz="2200" b="1" cap="all">
                <a:solidFill>
                  <a:srgbClr val="FF0521"/>
                </a:solidFill>
              </a:defRPr>
            </a:lvl1pPr>
          </a:lstStyle>
          <a:p>
            <a:r>
              <a:rPr lang="nl-BE" dirty="0"/>
              <a:t>TITEL VAN DE FOTO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82700"/>
            <a:ext cx="7696200" cy="4572003"/>
          </a:xfrm>
        </p:spPr>
        <p:txBody>
          <a:bodyPr>
            <a:normAutofit/>
          </a:bodyPr>
          <a:lstStyle>
            <a:lvl1pPr>
              <a:buFontTx/>
              <a:buNone/>
              <a:defRPr sz="2300" b="0">
                <a:solidFill>
                  <a:schemeClr val="tx2"/>
                </a:solidFill>
              </a:defRPr>
            </a:lvl1pPr>
            <a:lvl2pPr>
              <a:buFont typeface="Arial"/>
              <a:buChar char="•"/>
              <a:defRPr b="1" i="1">
                <a:solidFill>
                  <a:schemeClr val="accent1"/>
                </a:solidFill>
              </a:defRPr>
            </a:lvl2pPr>
            <a:lvl3pPr>
              <a:buFont typeface="Arial"/>
              <a:buChar char="•"/>
              <a:defRPr>
                <a:solidFill>
                  <a:schemeClr val="bg2"/>
                </a:solidFill>
              </a:defRPr>
            </a:lvl3pPr>
            <a:lvl4pPr>
              <a:buFont typeface="Arial"/>
              <a:buChar char="•"/>
              <a:defRPr>
                <a:solidFill>
                  <a:schemeClr val="bg2"/>
                </a:solidFill>
              </a:defRPr>
            </a:lvl4pPr>
            <a:lvl5pPr>
              <a:buFont typeface="Arial"/>
              <a:buChar char="•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04915-F0CD-984C-AA2C-237F741832E2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9400" y="635635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07100" y="6356350"/>
            <a:ext cx="850900" cy="365125"/>
          </a:xfrm>
        </p:spPr>
        <p:txBody>
          <a:bodyPr/>
          <a:lstStyle>
            <a:lvl1pPr>
              <a:defRPr baseline="0"/>
            </a:lvl1pPr>
          </a:lstStyle>
          <a:p>
            <a:fld id="{BF577C78-9776-834A-ADB0-F41A59E7F806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 rot="16200000" flipH="1">
            <a:off x="-1968503" y="3251199"/>
            <a:ext cx="5207003" cy="4"/>
          </a:xfrm>
          <a:prstGeom prst="line">
            <a:avLst/>
          </a:prstGeom>
          <a:ln w="19050" cap="rnd">
            <a:solidFill>
              <a:schemeClr val="bg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132" y="6207704"/>
            <a:ext cx="1545048" cy="579988"/>
          </a:xfrm>
          <a:prstGeom prst="rect">
            <a:avLst/>
          </a:prstGeom>
        </p:spPr>
      </p:pic>
    </p:spTree>
  </p:cSld>
  <p:clrMapOvr>
    <a:masterClrMapping/>
  </p:clrMapOvr>
  <p:transition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OOTER.png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017241"/>
            <a:ext cx="9152194" cy="84076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04915-F0CD-984C-AA2C-237F741832E2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9400" y="635635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07100" y="6356350"/>
            <a:ext cx="850900" cy="365125"/>
          </a:xfrm>
        </p:spPr>
        <p:txBody>
          <a:bodyPr/>
          <a:lstStyle>
            <a:lvl1pPr>
              <a:defRPr baseline="0"/>
            </a:lvl1pPr>
          </a:lstStyle>
          <a:p>
            <a:fld id="{BF577C78-9776-834A-ADB0-F41A59E7F806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132" y="6207704"/>
            <a:ext cx="1545048" cy="579988"/>
          </a:xfrm>
          <a:prstGeom prst="rect">
            <a:avLst/>
          </a:prstGeom>
        </p:spPr>
      </p:pic>
    </p:spTree>
  </p:cSld>
  <p:clrMapOvr>
    <a:masterClrMapping/>
  </p:clrMapOvr>
  <p:transition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INT_COVER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1" y="4796"/>
            <a:ext cx="9135776" cy="6848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71700" y="2374900"/>
            <a:ext cx="6718300" cy="1572333"/>
          </a:xfrm>
        </p:spPr>
        <p:txBody>
          <a:bodyPr anchor="ctr">
            <a:noAutofit/>
          </a:bodyPr>
          <a:lstStyle>
            <a:lvl1pPr marL="0" algn="l">
              <a:lnSpc>
                <a:spcPts val="4480"/>
              </a:lnSpc>
              <a:defRPr sz="5600" b="1" cap="all"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TITEL </a:t>
            </a:r>
            <a:br>
              <a:rPr lang="nl-BE" dirty="0"/>
            </a:br>
            <a:r>
              <a:rPr lang="nl-BE" dirty="0"/>
              <a:t>VAN DE </a:t>
            </a:r>
            <a:br>
              <a:rPr lang="nl-BE" dirty="0"/>
            </a:br>
            <a:r>
              <a:rPr lang="nl-BE" dirty="0"/>
              <a:t>PRESENTATIE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452033" y="2336801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28133" y="2336801"/>
            <a:ext cx="541867" cy="1572333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111" y="2336801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-25400" y="6032500"/>
            <a:ext cx="9182100" cy="850900"/>
          </a:xfrm>
          <a:custGeom>
            <a:avLst/>
            <a:gdLst>
              <a:gd name="connsiteX0" fmla="*/ 0 w 9182100"/>
              <a:gd name="connsiteY0" fmla="*/ 825500 h 850900"/>
              <a:gd name="connsiteX1" fmla="*/ 12700 w 9182100"/>
              <a:gd name="connsiteY1" fmla="*/ 355600 h 850900"/>
              <a:gd name="connsiteX2" fmla="*/ 9182100 w 9182100"/>
              <a:gd name="connsiteY2" fmla="*/ 0 h 850900"/>
              <a:gd name="connsiteX3" fmla="*/ 9182100 w 9182100"/>
              <a:gd name="connsiteY3" fmla="*/ 850900 h 850900"/>
              <a:gd name="connsiteX4" fmla="*/ 0 w 9182100"/>
              <a:gd name="connsiteY4" fmla="*/ 82550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2100" h="850900">
                <a:moveTo>
                  <a:pt x="0" y="825500"/>
                </a:moveTo>
                <a:lnTo>
                  <a:pt x="12700" y="355600"/>
                </a:lnTo>
                <a:lnTo>
                  <a:pt x="9182100" y="0"/>
                </a:lnTo>
                <a:lnTo>
                  <a:pt x="9182100" y="850900"/>
                </a:lnTo>
                <a:lnTo>
                  <a:pt x="0" y="825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556" y="6224798"/>
            <a:ext cx="1483485" cy="5568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INT_COVER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2" y="4796"/>
            <a:ext cx="9135774" cy="6848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71700" y="3122967"/>
            <a:ext cx="6718300" cy="1572333"/>
          </a:xfrm>
        </p:spPr>
        <p:txBody>
          <a:bodyPr anchor="ctr">
            <a:noAutofit/>
          </a:bodyPr>
          <a:lstStyle>
            <a:lvl1pPr marL="0" algn="l">
              <a:lnSpc>
                <a:spcPts val="4480"/>
              </a:lnSpc>
              <a:defRPr sz="5600" b="1" cap="all"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TITEL </a:t>
            </a:r>
            <a:br>
              <a:rPr lang="nl-BE" dirty="0"/>
            </a:br>
            <a:r>
              <a:rPr lang="nl-BE" dirty="0"/>
              <a:t>VAN DE </a:t>
            </a:r>
            <a:br>
              <a:rPr lang="nl-BE" dirty="0"/>
            </a:br>
            <a:r>
              <a:rPr lang="nl-BE" dirty="0"/>
              <a:t>PRESENTATIE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452033" y="3084868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28133" y="3084868"/>
            <a:ext cx="541867" cy="1572333"/>
          </a:xfrm>
          <a:prstGeom prst="rect">
            <a:avLst/>
          </a:prstGeom>
          <a:solidFill>
            <a:srgbClr val="FF0521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111" y="3084868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-25400" y="6032500"/>
            <a:ext cx="9182100" cy="850900"/>
          </a:xfrm>
          <a:custGeom>
            <a:avLst/>
            <a:gdLst>
              <a:gd name="connsiteX0" fmla="*/ 0 w 9182100"/>
              <a:gd name="connsiteY0" fmla="*/ 825500 h 850900"/>
              <a:gd name="connsiteX1" fmla="*/ 12700 w 9182100"/>
              <a:gd name="connsiteY1" fmla="*/ 355600 h 850900"/>
              <a:gd name="connsiteX2" fmla="*/ 9182100 w 9182100"/>
              <a:gd name="connsiteY2" fmla="*/ 0 h 850900"/>
              <a:gd name="connsiteX3" fmla="*/ 9182100 w 9182100"/>
              <a:gd name="connsiteY3" fmla="*/ 850900 h 850900"/>
              <a:gd name="connsiteX4" fmla="*/ 0 w 9182100"/>
              <a:gd name="connsiteY4" fmla="*/ 82550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2100" h="850900">
                <a:moveTo>
                  <a:pt x="0" y="825500"/>
                </a:moveTo>
                <a:lnTo>
                  <a:pt x="12700" y="355600"/>
                </a:lnTo>
                <a:lnTo>
                  <a:pt x="9182100" y="0"/>
                </a:lnTo>
                <a:lnTo>
                  <a:pt x="9182100" y="850900"/>
                </a:lnTo>
                <a:lnTo>
                  <a:pt x="0" y="825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556" y="6224798"/>
            <a:ext cx="1483485" cy="5568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INT_COVER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1" y="4796"/>
            <a:ext cx="9135776" cy="6848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71700" y="2374900"/>
            <a:ext cx="6718300" cy="1572333"/>
          </a:xfrm>
        </p:spPr>
        <p:txBody>
          <a:bodyPr anchor="ctr">
            <a:noAutofit/>
          </a:bodyPr>
          <a:lstStyle>
            <a:lvl1pPr marL="0" algn="l">
              <a:lnSpc>
                <a:spcPts val="4480"/>
              </a:lnSpc>
              <a:defRPr sz="5600" b="1" cap="all"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TITEL </a:t>
            </a:r>
            <a:br>
              <a:rPr lang="nl-BE" dirty="0"/>
            </a:br>
            <a:r>
              <a:rPr lang="nl-BE" dirty="0"/>
              <a:t>VAN DE </a:t>
            </a:r>
            <a:br>
              <a:rPr lang="nl-BE" dirty="0"/>
            </a:br>
            <a:r>
              <a:rPr lang="nl-BE" dirty="0"/>
              <a:t>PRESENTATIE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452033" y="2336801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28133" y="2336801"/>
            <a:ext cx="541867" cy="1572333"/>
          </a:xfrm>
          <a:prstGeom prst="rect">
            <a:avLst/>
          </a:prstGeom>
          <a:solidFill>
            <a:srgbClr val="FF0521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111" y="2336801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-25400" y="6032500"/>
            <a:ext cx="9182100" cy="850900"/>
          </a:xfrm>
          <a:custGeom>
            <a:avLst/>
            <a:gdLst>
              <a:gd name="connsiteX0" fmla="*/ 0 w 9182100"/>
              <a:gd name="connsiteY0" fmla="*/ 825500 h 850900"/>
              <a:gd name="connsiteX1" fmla="*/ 12700 w 9182100"/>
              <a:gd name="connsiteY1" fmla="*/ 355600 h 850900"/>
              <a:gd name="connsiteX2" fmla="*/ 9182100 w 9182100"/>
              <a:gd name="connsiteY2" fmla="*/ 0 h 850900"/>
              <a:gd name="connsiteX3" fmla="*/ 9182100 w 9182100"/>
              <a:gd name="connsiteY3" fmla="*/ 850900 h 850900"/>
              <a:gd name="connsiteX4" fmla="*/ 0 w 9182100"/>
              <a:gd name="connsiteY4" fmla="*/ 82550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2100" h="850900">
                <a:moveTo>
                  <a:pt x="0" y="825500"/>
                </a:moveTo>
                <a:lnTo>
                  <a:pt x="12700" y="355600"/>
                </a:lnTo>
                <a:lnTo>
                  <a:pt x="9182100" y="0"/>
                </a:lnTo>
                <a:lnTo>
                  <a:pt x="9182100" y="850900"/>
                </a:lnTo>
                <a:lnTo>
                  <a:pt x="0" y="825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556" y="6224798"/>
            <a:ext cx="1483485" cy="5568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INT_COVER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2" y="4795"/>
            <a:ext cx="9135775" cy="6848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71700" y="3022600"/>
            <a:ext cx="6718300" cy="1572333"/>
          </a:xfrm>
        </p:spPr>
        <p:txBody>
          <a:bodyPr anchor="ctr">
            <a:noAutofit/>
          </a:bodyPr>
          <a:lstStyle>
            <a:lvl1pPr marL="0" algn="l">
              <a:lnSpc>
                <a:spcPts val="4480"/>
              </a:lnSpc>
              <a:defRPr sz="5600" b="1" cap="all"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TITEL </a:t>
            </a:r>
            <a:br>
              <a:rPr lang="nl-BE" dirty="0"/>
            </a:br>
            <a:r>
              <a:rPr lang="nl-BE" dirty="0"/>
              <a:t>VAN DE </a:t>
            </a:r>
            <a:br>
              <a:rPr lang="nl-BE" dirty="0"/>
            </a:br>
            <a:r>
              <a:rPr lang="nl-BE" dirty="0"/>
              <a:t>PRESENTATIE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452033" y="2984501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28133" y="2984501"/>
            <a:ext cx="541867" cy="1572333"/>
          </a:xfrm>
          <a:prstGeom prst="rect">
            <a:avLst/>
          </a:prstGeom>
          <a:solidFill>
            <a:srgbClr val="FF0521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111" y="2984501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-25400" y="6032500"/>
            <a:ext cx="9182100" cy="850900"/>
          </a:xfrm>
          <a:custGeom>
            <a:avLst/>
            <a:gdLst>
              <a:gd name="connsiteX0" fmla="*/ 0 w 9182100"/>
              <a:gd name="connsiteY0" fmla="*/ 825500 h 850900"/>
              <a:gd name="connsiteX1" fmla="*/ 12700 w 9182100"/>
              <a:gd name="connsiteY1" fmla="*/ 355600 h 850900"/>
              <a:gd name="connsiteX2" fmla="*/ 9182100 w 9182100"/>
              <a:gd name="connsiteY2" fmla="*/ 0 h 850900"/>
              <a:gd name="connsiteX3" fmla="*/ 9182100 w 9182100"/>
              <a:gd name="connsiteY3" fmla="*/ 850900 h 850900"/>
              <a:gd name="connsiteX4" fmla="*/ 0 w 9182100"/>
              <a:gd name="connsiteY4" fmla="*/ 82550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2100" h="850900">
                <a:moveTo>
                  <a:pt x="0" y="825500"/>
                </a:moveTo>
                <a:lnTo>
                  <a:pt x="12700" y="355600"/>
                </a:lnTo>
                <a:lnTo>
                  <a:pt x="9182100" y="0"/>
                </a:lnTo>
                <a:lnTo>
                  <a:pt x="9182100" y="850900"/>
                </a:lnTo>
                <a:lnTo>
                  <a:pt x="0" y="825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556" y="6224798"/>
            <a:ext cx="1483485" cy="5568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INT_COVER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2" y="4796"/>
            <a:ext cx="9135775" cy="6848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71700" y="3972091"/>
            <a:ext cx="6400800" cy="1572333"/>
          </a:xfrm>
        </p:spPr>
        <p:txBody>
          <a:bodyPr anchor="ctr">
            <a:noAutofit/>
          </a:bodyPr>
          <a:lstStyle>
            <a:lvl1pPr marL="0" algn="l">
              <a:lnSpc>
                <a:spcPts val="4480"/>
              </a:lnSpc>
              <a:defRPr sz="5600" b="1" cap="all">
                <a:solidFill>
                  <a:schemeClr val="bg2"/>
                </a:solidFill>
              </a:defRPr>
            </a:lvl1pPr>
          </a:lstStyle>
          <a:p>
            <a:r>
              <a:rPr lang="nl-BE" dirty="0"/>
              <a:t>TITEL </a:t>
            </a:r>
            <a:br>
              <a:rPr lang="nl-BE" dirty="0"/>
            </a:br>
            <a:r>
              <a:rPr lang="nl-BE" dirty="0"/>
              <a:t>VAN DE PRESENTATIE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452033" y="3933992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28133" y="3933992"/>
            <a:ext cx="541867" cy="1572333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111" y="3933992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 userDrawn="1"/>
        </p:nvSpPr>
        <p:spPr>
          <a:xfrm>
            <a:off x="-25400" y="6032500"/>
            <a:ext cx="9182100" cy="850900"/>
          </a:xfrm>
          <a:custGeom>
            <a:avLst/>
            <a:gdLst>
              <a:gd name="connsiteX0" fmla="*/ 0 w 9182100"/>
              <a:gd name="connsiteY0" fmla="*/ 825500 h 850900"/>
              <a:gd name="connsiteX1" fmla="*/ 12700 w 9182100"/>
              <a:gd name="connsiteY1" fmla="*/ 355600 h 850900"/>
              <a:gd name="connsiteX2" fmla="*/ 9182100 w 9182100"/>
              <a:gd name="connsiteY2" fmla="*/ 0 h 850900"/>
              <a:gd name="connsiteX3" fmla="*/ 9182100 w 9182100"/>
              <a:gd name="connsiteY3" fmla="*/ 850900 h 850900"/>
              <a:gd name="connsiteX4" fmla="*/ 0 w 9182100"/>
              <a:gd name="connsiteY4" fmla="*/ 82550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2100" h="850900">
                <a:moveTo>
                  <a:pt x="0" y="825500"/>
                </a:moveTo>
                <a:lnTo>
                  <a:pt x="12700" y="355600"/>
                </a:lnTo>
                <a:lnTo>
                  <a:pt x="9182100" y="0"/>
                </a:lnTo>
                <a:lnTo>
                  <a:pt x="9182100" y="850900"/>
                </a:lnTo>
                <a:lnTo>
                  <a:pt x="0" y="825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556" y="6224798"/>
            <a:ext cx="1483485" cy="5568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INT_COVER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2" y="4796"/>
            <a:ext cx="9135774" cy="6848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71700" y="754234"/>
            <a:ext cx="6400800" cy="1572333"/>
          </a:xfrm>
        </p:spPr>
        <p:txBody>
          <a:bodyPr anchor="ctr">
            <a:noAutofit/>
          </a:bodyPr>
          <a:lstStyle>
            <a:lvl1pPr marL="0" algn="l">
              <a:lnSpc>
                <a:spcPts val="4480"/>
              </a:lnSpc>
              <a:defRPr sz="5600" b="1" cap="all">
                <a:solidFill>
                  <a:schemeClr val="tx2"/>
                </a:solidFill>
              </a:defRPr>
            </a:lvl1pPr>
          </a:lstStyle>
          <a:p>
            <a:r>
              <a:rPr lang="nl-BE" dirty="0"/>
              <a:t>TITEL </a:t>
            </a:r>
            <a:br>
              <a:rPr lang="nl-BE" dirty="0"/>
            </a:br>
            <a:r>
              <a:rPr lang="nl-BE" dirty="0"/>
              <a:t>VAN DE PRESENTATIE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452033" y="716135"/>
            <a:ext cx="541867" cy="157233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28133" y="716135"/>
            <a:ext cx="541867" cy="157233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111" y="716135"/>
            <a:ext cx="541867" cy="157233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 userDrawn="1"/>
        </p:nvSpPr>
        <p:spPr>
          <a:xfrm>
            <a:off x="-25400" y="6032500"/>
            <a:ext cx="9182100" cy="850900"/>
          </a:xfrm>
          <a:custGeom>
            <a:avLst/>
            <a:gdLst>
              <a:gd name="connsiteX0" fmla="*/ 0 w 9182100"/>
              <a:gd name="connsiteY0" fmla="*/ 825500 h 850900"/>
              <a:gd name="connsiteX1" fmla="*/ 12700 w 9182100"/>
              <a:gd name="connsiteY1" fmla="*/ 355600 h 850900"/>
              <a:gd name="connsiteX2" fmla="*/ 9182100 w 9182100"/>
              <a:gd name="connsiteY2" fmla="*/ 0 h 850900"/>
              <a:gd name="connsiteX3" fmla="*/ 9182100 w 9182100"/>
              <a:gd name="connsiteY3" fmla="*/ 850900 h 850900"/>
              <a:gd name="connsiteX4" fmla="*/ 0 w 9182100"/>
              <a:gd name="connsiteY4" fmla="*/ 82550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2100" h="850900">
                <a:moveTo>
                  <a:pt x="0" y="825500"/>
                </a:moveTo>
                <a:lnTo>
                  <a:pt x="12700" y="355600"/>
                </a:lnTo>
                <a:lnTo>
                  <a:pt x="9182100" y="0"/>
                </a:lnTo>
                <a:lnTo>
                  <a:pt x="9182100" y="850900"/>
                </a:lnTo>
                <a:lnTo>
                  <a:pt x="0" y="825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556" y="6224798"/>
            <a:ext cx="1483485" cy="5568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INT_COVER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2" y="4796"/>
            <a:ext cx="9135774" cy="6848406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25400" y="6032500"/>
            <a:ext cx="9182100" cy="850900"/>
          </a:xfrm>
          <a:custGeom>
            <a:avLst/>
            <a:gdLst>
              <a:gd name="connsiteX0" fmla="*/ 0 w 9182100"/>
              <a:gd name="connsiteY0" fmla="*/ 825500 h 850900"/>
              <a:gd name="connsiteX1" fmla="*/ 12700 w 9182100"/>
              <a:gd name="connsiteY1" fmla="*/ 355600 h 850900"/>
              <a:gd name="connsiteX2" fmla="*/ 9182100 w 9182100"/>
              <a:gd name="connsiteY2" fmla="*/ 0 h 850900"/>
              <a:gd name="connsiteX3" fmla="*/ 9182100 w 9182100"/>
              <a:gd name="connsiteY3" fmla="*/ 850900 h 850900"/>
              <a:gd name="connsiteX4" fmla="*/ 0 w 9182100"/>
              <a:gd name="connsiteY4" fmla="*/ 82550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2100" h="850900">
                <a:moveTo>
                  <a:pt x="0" y="825500"/>
                </a:moveTo>
                <a:lnTo>
                  <a:pt x="12700" y="355600"/>
                </a:lnTo>
                <a:lnTo>
                  <a:pt x="9182100" y="0"/>
                </a:lnTo>
                <a:lnTo>
                  <a:pt x="9182100" y="850900"/>
                </a:lnTo>
                <a:lnTo>
                  <a:pt x="0" y="825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71700" y="754234"/>
            <a:ext cx="6400800" cy="1572333"/>
          </a:xfrm>
        </p:spPr>
        <p:txBody>
          <a:bodyPr anchor="ctr">
            <a:noAutofit/>
          </a:bodyPr>
          <a:lstStyle>
            <a:lvl1pPr marL="0" algn="l">
              <a:lnSpc>
                <a:spcPts val="4480"/>
              </a:lnSpc>
              <a:defRPr sz="5600" b="1" cap="all">
                <a:solidFill>
                  <a:schemeClr val="tx2"/>
                </a:solidFill>
              </a:defRPr>
            </a:lvl1pPr>
          </a:lstStyle>
          <a:p>
            <a:r>
              <a:rPr lang="nl-BE" dirty="0"/>
              <a:t>TITEL </a:t>
            </a:r>
            <a:br>
              <a:rPr lang="nl-BE" dirty="0"/>
            </a:br>
            <a:r>
              <a:rPr lang="nl-BE" dirty="0"/>
              <a:t>VAN DE PRESENTATIE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452033" y="716135"/>
            <a:ext cx="541867" cy="157233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28133" y="716135"/>
            <a:ext cx="541867" cy="157233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111" y="716135"/>
            <a:ext cx="541867" cy="157233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556" y="6224798"/>
            <a:ext cx="1483485" cy="5568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OOTER.png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017241"/>
            <a:ext cx="9152194" cy="840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914402"/>
          </a:xfrm>
        </p:spPr>
        <p:txBody>
          <a:bodyPr anchor="t">
            <a:noAutofit/>
          </a:bodyPr>
          <a:lstStyle>
            <a:lvl1pPr algn="l">
              <a:lnSpc>
                <a:spcPts val="3520"/>
              </a:lnSpc>
              <a:defRPr sz="4100" b="1" cap="all">
                <a:solidFill>
                  <a:schemeClr val="bg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739901"/>
            <a:ext cx="7696200" cy="4114800"/>
          </a:xfr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b="0">
                <a:solidFill>
                  <a:schemeClr val="tx2"/>
                </a:solidFill>
              </a:defRPr>
            </a:lvl1pPr>
            <a:lvl2pPr marL="720000">
              <a:spcBef>
                <a:spcPts val="0"/>
              </a:spcBef>
              <a:buFontTx/>
              <a:buNone/>
              <a:defRPr b="0" i="1">
                <a:solidFill>
                  <a:schemeClr val="accent4"/>
                </a:solidFill>
              </a:defRPr>
            </a:lvl2pPr>
            <a:lvl3pPr marL="1440000">
              <a:spcBef>
                <a:spcPts val="0"/>
              </a:spcBef>
              <a:buFontTx/>
              <a:buNone/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3pPr>
            <a:lvl4pPr>
              <a:buFont typeface="Arial"/>
              <a:buChar char="•"/>
              <a:defRPr>
                <a:solidFill>
                  <a:schemeClr val="bg2"/>
                </a:solidFill>
              </a:defRPr>
            </a:lvl4pPr>
            <a:lvl5pPr>
              <a:buFont typeface="Arial"/>
              <a:buChar char="•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04915-F0CD-984C-AA2C-237F741832E2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9400" y="635635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07100" y="6356350"/>
            <a:ext cx="850900" cy="365125"/>
          </a:xfrm>
        </p:spPr>
        <p:txBody>
          <a:bodyPr/>
          <a:lstStyle>
            <a:lvl1pPr>
              <a:defRPr baseline="0"/>
            </a:lvl1pPr>
          </a:lstStyle>
          <a:p>
            <a:fld id="{BF577C78-9776-834A-ADB0-F41A59E7F806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rot="16200000" flipH="1">
            <a:off x="-1968503" y="3251199"/>
            <a:ext cx="5207003" cy="4"/>
          </a:xfrm>
          <a:prstGeom prst="line">
            <a:avLst/>
          </a:prstGeom>
          <a:ln w="19050" cap="rnd">
            <a:solidFill>
              <a:schemeClr val="bg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132" y="6207704"/>
            <a:ext cx="1545048" cy="579988"/>
          </a:xfrm>
          <a:prstGeom prst="rect">
            <a:avLst/>
          </a:prstGeom>
        </p:spPr>
      </p:pic>
    </p:spTree>
  </p:cSld>
  <p:clrMapOvr>
    <a:masterClrMapping/>
  </p:clrMapOvr>
  <p:transition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04915-F0CD-984C-AA2C-237F741832E2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77C78-9776-834A-ADB0-F41A59E7F806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49" r:id="rId2"/>
    <p:sldLayoutId id="2147483661" r:id="rId3"/>
    <p:sldLayoutId id="2147483658" r:id="rId4"/>
    <p:sldLayoutId id="2147483655" r:id="rId5"/>
    <p:sldLayoutId id="2147483653" r:id="rId6"/>
    <p:sldLayoutId id="2147483659" r:id="rId7"/>
    <p:sldLayoutId id="2147483660" r:id="rId8"/>
    <p:sldLayoutId id="2147483650" r:id="rId9"/>
    <p:sldLayoutId id="2147483662" r:id="rId10"/>
    <p:sldLayoutId id="2147483657" r:id="rId11"/>
    <p:sldLayoutId id="2147483651" r:id="rId12"/>
    <p:sldLayoutId id="2147483652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100" b="1" kern="1200" cap="all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i="1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4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accent4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accent4">
              <a:lumMod val="60000"/>
              <a:lumOff val="4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171699" y="754234"/>
            <a:ext cx="6634949" cy="1572333"/>
          </a:xfrm>
        </p:spPr>
        <p:txBody>
          <a:bodyPr>
            <a:normAutofit/>
          </a:bodyPr>
          <a:lstStyle/>
          <a:p>
            <a:r>
              <a:rPr lang="en-US" sz="4400" dirty="0" err="1"/>
              <a:t>Verkeersregels</a:t>
            </a:r>
            <a:r>
              <a:rPr lang="en-US" sz="4400" dirty="0"/>
              <a:t> en </a:t>
            </a:r>
            <a:br>
              <a:rPr lang="en-US" sz="4400" dirty="0"/>
            </a:br>
            <a:r>
              <a:rPr lang="en-US" sz="4400"/>
              <a:t>–tekens </a:t>
            </a:r>
            <a:endParaRPr lang="en-US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2AB6F0-EA28-4010-A223-622965853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914402"/>
          </a:xfrm>
        </p:spPr>
        <p:txBody>
          <a:bodyPr anchor="t">
            <a:normAutofit/>
          </a:bodyPr>
          <a:lstStyle/>
          <a:p>
            <a:r>
              <a:rPr lang="nl-NL"/>
              <a:t>Waar stap je? </a:t>
            </a:r>
            <a:endParaRPr lang="nl-BE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EA41362-0811-46AB-BFDB-263A6F3D82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949"/>
          <a:stretch/>
        </p:blipFill>
        <p:spPr bwMode="auto">
          <a:xfrm>
            <a:off x="990600" y="1739901"/>
            <a:ext cx="7696200" cy="41148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Vermenigvuldigingsteken 4">
            <a:extLst>
              <a:ext uri="{FF2B5EF4-FFF2-40B4-BE49-F238E27FC236}">
                <a16:creationId xmlns:a16="http://schemas.microsoft.com/office/drawing/2014/main" id="{5B310EC9-772B-4D5B-9FCC-CC4EB8310A08}"/>
              </a:ext>
            </a:extLst>
          </p:cNvPr>
          <p:cNvSpPr/>
          <p:nvPr/>
        </p:nvSpPr>
        <p:spPr>
          <a:xfrm>
            <a:off x="6037385" y="4255477"/>
            <a:ext cx="668216" cy="597877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3745113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E6BCE4-D6CF-4D8A-84EA-3E8070149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914402"/>
          </a:xfrm>
        </p:spPr>
        <p:txBody>
          <a:bodyPr anchor="t">
            <a:normAutofit/>
          </a:bodyPr>
          <a:lstStyle/>
          <a:p>
            <a:r>
              <a:rPr lang="nl-NL" dirty="0"/>
              <a:t>Waar stap je? </a:t>
            </a:r>
            <a:endParaRPr lang="nl-BE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CAA607F7-AADF-4175-A35B-A567FB5989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9904"/>
          <a:stretch/>
        </p:blipFill>
        <p:spPr bwMode="auto">
          <a:xfrm>
            <a:off x="990600" y="1739901"/>
            <a:ext cx="7696200" cy="41148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Vermenigvuldigingsteken 4">
            <a:extLst>
              <a:ext uri="{FF2B5EF4-FFF2-40B4-BE49-F238E27FC236}">
                <a16:creationId xmlns:a16="http://schemas.microsoft.com/office/drawing/2014/main" id="{D20472E3-A251-4A73-ADAD-6B85B6FC3833}"/>
              </a:ext>
            </a:extLst>
          </p:cNvPr>
          <p:cNvSpPr/>
          <p:nvPr/>
        </p:nvSpPr>
        <p:spPr>
          <a:xfrm>
            <a:off x="7174524" y="4056185"/>
            <a:ext cx="668216" cy="597877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35530695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74FEDB-9B8A-426F-A751-9B3DADBC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914402"/>
          </a:xfrm>
        </p:spPr>
        <p:txBody>
          <a:bodyPr anchor="t">
            <a:normAutofit/>
          </a:bodyPr>
          <a:lstStyle/>
          <a:p>
            <a:r>
              <a:rPr lang="nl-NL" dirty="0"/>
              <a:t>Waar stap je? </a:t>
            </a:r>
            <a:endParaRPr lang="nl-BE" dirty="0"/>
          </a:p>
        </p:txBody>
      </p:sp>
      <p:pic>
        <p:nvPicPr>
          <p:cNvPr id="10242" name="Picture 2" descr="Afbeelding met buiten, gras, lucht, grond&#10;&#10;Automatisch gegenereerde beschrijving">
            <a:extLst>
              <a:ext uri="{FF2B5EF4-FFF2-40B4-BE49-F238E27FC236}">
                <a16:creationId xmlns:a16="http://schemas.microsoft.com/office/drawing/2014/main" id="{64213683-A48D-4DA2-8D45-FEE36341D6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949"/>
          <a:stretch/>
        </p:blipFill>
        <p:spPr bwMode="auto">
          <a:xfrm>
            <a:off x="990600" y="1739901"/>
            <a:ext cx="7696200" cy="41148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Vermenigvuldigingsteken 4">
            <a:extLst>
              <a:ext uri="{FF2B5EF4-FFF2-40B4-BE49-F238E27FC236}">
                <a16:creationId xmlns:a16="http://schemas.microsoft.com/office/drawing/2014/main" id="{8D73B2D2-968A-4FE3-9233-A67FA26BAE2D}"/>
              </a:ext>
            </a:extLst>
          </p:cNvPr>
          <p:cNvSpPr/>
          <p:nvPr/>
        </p:nvSpPr>
        <p:spPr>
          <a:xfrm>
            <a:off x="5568462" y="4853354"/>
            <a:ext cx="668216" cy="597877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3333292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5BEA1C-F34B-488C-8E63-51334005B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914402"/>
          </a:xfrm>
        </p:spPr>
        <p:txBody>
          <a:bodyPr anchor="t">
            <a:normAutofit/>
          </a:bodyPr>
          <a:lstStyle/>
          <a:p>
            <a:r>
              <a:rPr lang="nl-NL" dirty="0"/>
              <a:t>Waar FIETS je? </a:t>
            </a:r>
            <a:endParaRPr lang="nl-BE" dirty="0"/>
          </a:p>
        </p:txBody>
      </p:sp>
      <p:pic>
        <p:nvPicPr>
          <p:cNvPr id="7170" name="Picture 2" descr="Afbeelding met tekst, buiten, boom, lucht&#10;&#10;Automatisch gegenereerde beschrijving">
            <a:extLst>
              <a:ext uri="{FF2B5EF4-FFF2-40B4-BE49-F238E27FC236}">
                <a16:creationId xmlns:a16="http://schemas.microsoft.com/office/drawing/2014/main" id="{EF97B418-2FD0-49B6-B1C3-B3456747D1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949"/>
          <a:stretch/>
        </p:blipFill>
        <p:spPr bwMode="auto">
          <a:xfrm>
            <a:off x="990600" y="1739901"/>
            <a:ext cx="7696200" cy="41148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Vermenigvuldigingsteken 3">
            <a:extLst>
              <a:ext uri="{FF2B5EF4-FFF2-40B4-BE49-F238E27FC236}">
                <a16:creationId xmlns:a16="http://schemas.microsoft.com/office/drawing/2014/main" id="{1FABD003-0A9C-456E-ACE5-363431BB6E3A}"/>
              </a:ext>
            </a:extLst>
          </p:cNvPr>
          <p:cNvSpPr/>
          <p:nvPr/>
        </p:nvSpPr>
        <p:spPr>
          <a:xfrm>
            <a:off x="6506308" y="4255478"/>
            <a:ext cx="1125415" cy="1195754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tot 10 jaar</a:t>
            </a:r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5" name="Vermenigvuldigingsteken 4">
            <a:extLst>
              <a:ext uri="{FF2B5EF4-FFF2-40B4-BE49-F238E27FC236}">
                <a16:creationId xmlns:a16="http://schemas.microsoft.com/office/drawing/2014/main" id="{301DCF7A-EE13-44F0-AE94-93F6D534A0A2}"/>
              </a:ext>
            </a:extLst>
          </p:cNvPr>
          <p:cNvSpPr/>
          <p:nvPr/>
        </p:nvSpPr>
        <p:spPr>
          <a:xfrm>
            <a:off x="2828192" y="4255476"/>
            <a:ext cx="668216" cy="597877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72057377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2AB6F0-EA28-4010-A223-622965853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914402"/>
          </a:xfrm>
        </p:spPr>
        <p:txBody>
          <a:bodyPr anchor="t">
            <a:normAutofit/>
          </a:bodyPr>
          <a:lstStyle/>
          <a:p>
            <a:r>
              <a:rPr lang="nl-NL" dirty="0"/>
              <a:t>Waar FIETS je? </a:t>
            </a:r>
            <a:endParaRPr lang="nl-BE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EA41362-0811-46AB-BFDB-263A6F3D82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949"/>
          <a:stretch/>
        </p:blipFill>
        <p:spPr bwMode="auto">
          <a:xfrm>
            <a:off x="990600" y="1739901"/>
            <a:ext cx="7696200" cy="41148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Vermenigvuldigingsteken 4">
            <a:extLst>
              <a:ext uri="{FF2B5EF4-FFF2-40B4-BE49-F238E27FC236}">
                <a16:creationId xmlns:a16="http://schemas.microsoft.com/office/drawing/2014/main" id="{D7713919-2CDC-426F-8CAF-F246AD076C69}"/>
              </a:ext>
            </a:extLst>
          </p:cNvPr>
          <p:cNvSpPr/>
          <p:nvPr/>
        </p:nvSpPr>
        <p:spPr>
          <a:xfrm>
            <a:off x="3985846" y="4407877"/>
            <a:ext cx="668216" cy="597877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Vermenigvuldigingsteken 5">
            <a:extLst>
              <a:ext uri="{FF2B5EF4-FFF2-40B4-BE49-F238E27FC236}">
                <a16:creationId xmlns:a16="http://schemas.microsoft.com/office/drawing/2014/main" id="{736C3292-A940-4574-B8FB-787361711BF4}"/>
              </a:ext>
            </a:extLst>
          </p:cNvPr>
          <p:cNvSpPr/>
          <p:nvPr/>
        </p:nvSpPr>
        <p:spPr>
          <a:xfrm>
            <a:off x="6131172" y="4208586"/>
            <a:ext cx="1125415" cy="1195754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tot 10 jaar</a:t>
            </a:r>
            <a:endParaRPr lang="nl-B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389020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E6BCE4-D6CF-4D8A-84EA-3E8070149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914402"/>
          </a:xfrm>
        </p:spPr>
        <p:txBody>
          <a:bodyPr anchor="t">
            <a:normAutofit/>
          </a:bodyPr>
          <a:lstStyle/>
          <a:p>
            <a:r>
              <a:rPr lang="nl-NL" dirty="0"/>
              <a:t>Waar FIETS je? </a:t>
            </a:r>
            <a:endParaRPr lang="nl-BE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CAA607F7-AADF-4175-A35B-A567FB5989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9904"/>
          <a:stretch/>
        </p:blipFill>
        <p:spPr bwMode="auto">
          <a:xfrm>
            <a:off x="990600" y="1739901"/>
            <a:ext cx="7696200" cy="41148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Vermenigvuldigingsteken 3">
            <a:extLst>
              <a:ext uri="{FF2B5EF4-FFF2-40B4-BE49-F238E27FC236}">
                <a16:creationId xmlns:a16="http://schemas.microsoft.com/office/drawing/2014/main" id="{1F60EC98-78D6-4C8A-A97C-294F4FB8F50B}"/>
              </a:ext>
            </a:extLst>
          </p:cNvPr>
          <p:cNvSpPr/>
          <p:nvPr/>
        </p:nvSpPr>
        <p:spPr>
          <a:xfrm>
            <a:off x="5580185" y="4255477"/>
            <a:ext cx="668216" cy="597877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53476711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74FEDB-9B8A-426F-A751-9B3DADBC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914402"/>
          </a:xfrm>
        </p:spPr>
        <p:txBody>
          <a:bodyPr anchor="t">
            <a:normAutofit/>
          </a:bodyPr>
          <a:lstStyle/>
          <a:p>
            <a:r>
              <a:rPr lang="nl-NL" dirty="0"/>
              <a:t>Waar FIETS je? </a:t>
            </a:r>
            <a:endParaRPr lang="nl-BE" dirty="0"/>
          </a:p>
        </p:txBody>
      </p:sp>
      <p:pic>
        <p:nvPicPr>
          <p:cNvPr id="10242" name="Picture 2" descr="Afbeelding met buiten, gras, lucht, grond&#10;&#10;Automatisch gegenereerde beschrijving">
            <a:extLst>
              <a:ext uri="{FF2B5EF4-FFF2-40B4-BE49-F238E27FC236}">
                <a16:creationId xmlns:a16="http://schemas.microsoft.com/office/drawing/2014/main" id="{64213683-A48D-4DA2-8D45-FEE36341D6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949"/>
          <a:stretch/>
        </p:blipFill>
        <p:spPr bwMode="auto">
          <a:xfrm>
            <a:off x="990600" y="1739901"/>
            <a:ext cx="7696200" cy="41148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Vermenigvuldigingsteken 3">
            <a:extLst>
              <a:ext uri="{FF2B5EF4-FFF2-40B4-BE49-F238E27FC236}">
                <a16:creationId xmlns:a16="http://schemas.microsoft.com/office/drawing/2014/main" id="{CEDFC4DD-A3E2-4D2B-BDD9-38D0603D7DAD}"/>
              </a:ext>
            </a:extLst>
          </p:cNvPr>
          <p:cNvSpPr/>
          <p:nvPr/>
        </p:nvSpPr>
        <p:spPr>
          <a:xfrm>
            <a:off x="4237892" y="4712677"/>
            <a:ext cx="668216" cy="597877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Vermenigvuldigingsteken 5">
            <a:extLst>
              <a:ext uri="{FF2B5EF4-FFF2-40B4-BE49-F238E27FC236}">
                <a16:creationId xmlns:a16="http://schemas.microsoft.com/office/drawing/2014/main" id="{5DDA916A-1CEE-47C6-83A2-2951B4C57816}"/>
              </a:ext>
            </a:extLst>
          </p:cNvPr>
          <p:cNvSpPr/>
          <p:nvPr/>
        </p:nvSpPr>
        <p:spPr>
          <a:xfrm>
            <a:off x="5251946" y="4454769"/>
            <a:ext cx="1125415" cy="1195754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tot 10 jaar</a:t>
            </a:r>
            <a:endParaRPr lang="nl-B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0431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Veilig </a:t>
            </a:r>
            <a:r>
              <a:rPr lang="en-US" sz="4400" dirty="0" err="1"/>
              <a:t>gedrag</a:t>
            </a:r>
            <a:r>
              <a:rPr lang="en-US" sz="4400" dirty="0"/>
              <a:t> </a:t>
            </a:r>
            <a:br>
              <a:rPr lang="en-US" sz="4400" dirty="0"/>
            </a:br>
            <a:r>
              <a:rPr lang="en-US" sz="2800" dirty="0" err="1"/>
              <a:t>oefening</a:t>
            </a:r>
            <a:r>
              <a:rPr lang="en-US" sz="2800" dirty="0"/>
              <a:t> 4 </a:t>
            </a:r>
            <a:r>
              <a:rPr lang="en-US" sz="2800" dirty="0" err="1"/>
              <a:t>werkblad</a:t>
            </a:r>
            <a:r>
              <a:rPr lang="en-US" sz="28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8118109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7A67E482-6788-4A79-A36A-AE7743B63D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" r="3" b="18057"/>
          <a:stretch/>
        </p:blipFill>
        <p:spPr bwMode="auto">
          <a:xfrm>
            <a:off x="990600" y="1739901"/>
            <a:ext cx="7696200" cy="41148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926196008"/>
      </p:ext>
    </p:extLst>
  </p:cSld>
  <p:clrMapOvr>
    <a:masterClrMapping/>
  </p:clrMapOvr>
  <p:transition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6B708E03-7145-4385-B3BE-3A98A2A605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7" r="1" b="6965"/>
          <a:stretch/>
        </p:blipFill>
        <p:spPr bwMode="auto">
          <a:xfrm>
            <a:off x="990600" y="1739901"/>
            <a:ext cx="7696200" cy="41148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936150446"/>
      </p:ext>
    </p:extLst>
  </p:cSld>
  <p:clrMapOvr>
    <a:masterClrMapping/>
  </p:clrMapOvr>
  <p:transition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54F228-49E2-43B6-AC27-2F1A7F1D6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406402"/>
          </a:xfrm>
        </p:spPr>
        <p:txBody>
          <a:bodyPr anchor="t">
            <a:normAutofit/>
          </a:bodyPr>
          <a:lstStyle/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</p:txBody>
      </p:sp>
      <p:pic>
        <p:nvPicPr>
          <p:cNvPr id="1026" name="Picture 2" descr="Afbeelding met weg, buiten, persoon, straat&#10;&#10;Automatisch gegenereerde beschrijving">
            <a:extLst>
              <a:ext uri="{FF2B5EF4-FFF2-40B4-BE49-F238E27FC236}">
                <a16:creationId xmlns:a16="http://schemas.microsoft.com/office/drawing/2014/main" id="{64C30EF9-535B-4277-BEB1-4950097FB4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8" r="3" b="3022"/>
          <a:stretch/>
        </p:blipFill>
        <p:spPr bwMode="auto">
          <a:xfrm>
            <a:off x="990600" y="1282700"/>
            <a:ext cx="7696200" cy="457200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544524730"/>
      </p:ext>
    </p:extLst>
  </p:cSld>
  <p:clrMapOvr>
    <a:masterClrMapping/>
  </p:clrMapOvr>
  <p:transition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125B54FE-3987-4639-BC12-FD880642FA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2" r="3" b="3"/>
          <a:stretch/>
        </p:blipFill>
        <p:spPr bwMode="auto">
          <a:xfrm>
            <a:off x="990600" y="1739901"/>
            <a:ext cx="7696200" cy="41148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610204511"/>
      </p:ext>
    </p:extLst>
  </p:cSld>
  <p:clrMapOvr>
    <a:masterClrMapping/>
  </p:clrMapOvr>
  <p:transition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D93C878C-13E8-44C4-BCAA-D42BF77628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2" r="3" b="23133"/>
          <a:stretch/>
        </p:blipFill>
        <p:spPr bwMode="auto">
          <a:xfrm>
            <a:off x="990600" y="1739901"/>
            <a:ext cx="7696200" cy="41148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902712999"/>
      </p:ext>
    </p:extLst>
  </p:cSld>
  <p:clrMapOvr>
    <a:masterClrMapping/>
  </p:clrMapOvr>
  <p:transition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067310C6-D459-4A3A-8C6F-C7A1F0CC1A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309"/>
          <a:stretch/>
        </p:blipFill>
        <p:spPr bwMode="auto">
          <a:xfrm>
            <a:off x="990600" y="1739901"/>
            <a:ext cx="7696200" cy="41148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353194202"/>
      </p:ext>
    </p:extLst>
  </p:cSld>
  <p:clrMapOvr>
    <a:masterClrMapping/>
  </p:clrMapOvr>
  <p:transition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62A2EBCD-E652-47AD-A1F1-D21499E418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8" r="3" b="11846"/>
          <a:stretch/>
        </p:blipFill>
        <p:spPr bwMode="auto">
          <a:xfrm>
            <a:off x="990600" y="1739901"/>
            <a:ext cx="7696200" cy="41148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706516377"/>
      </p:ext>
    </p:extLst>
  </p:cSld>
  <p:clrMapOvr>
    <a:masterClrMapping/>
  </p:clrMapOvr>
  <p:transition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54F228-49E2-43B6-AC27-2F1A7F1D6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406402"/>
          </a:xfrm>
        </p:spPr>
        <p:txBody>
          <a:bodyPr anchor="t">
            <a:normAutofit/>
          </a:bodyPr>
          <a:lstStyle/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3A545AE-35A7-43CC-A093-7CD207BC92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1005"/>
          <a:stretch/>
        </p:blipFill>
        <p:spPr bwMode="auto">
          <a:xfrm>
            <a:off x="990600" y="918839"/>
            <a:ext cx="7696200" cy="493586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179426301"/>
      </p:ext>
    </p:extLst>
  </p:cSld>
  <p:clrMapOvr>
    <a:masterClrMapping/>
  </p:clrMapOvr>
  <p:transition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54F228-49E2-43B6-AC27-2F1A7F1D6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406402"/>
          </a:xfrm>
        </p:spPr>
        <p:txBody>
          <a:bodyPr anchor="t">
            <a:normAutofit/>
          </a:bodyPr>
          <a:lstStyle/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B87CCAE-2024-46ED-9C60-D7F66BE68E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7" r="3" b="7827"/>
          <a:stretch/>
        </p:blipFill>
        <p:spPr bwMode="auto">
          <a:xfrm>
            <a:off x="990600" y="1282700"/>
            <a:ext cx="7696200" cy="457200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931275591"/>
      </p:ext>
    </p:extLst>
  </p:cSld>
  <p:clrMapOvr>
    <a:masterClrMapping/>
  </p:clrMapOvr>
  <p:transition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54F228-49E2-43B6-AC27-2F1A7F1D6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406402"/>
          </a:xfrm>
        </p:spPr>
        <p:txBody>
          <a:bodyPr anchor="t">
            <a:normAutofit/>
          </a:bodyPr>
          <a:lstStyle/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ECE04F3-8749-4455-BB73-582DE2C56C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3" r="3" b="16051"/>
          <a:stretch/>
        </p:blipFill>
        <p:spPr bwMode="auto">
          <a:xfrm>
            <a:off x="990600" y="1282700"/>
            <a:ext cx="7696200" cy="457200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35795557"/>
      </p:ext>
    </p:extLst>
  </p:cSld>
  <p:clrMapOvr>
    <a:masterClrMapping/>
  </p:clrMapOvr>
  <p:transition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54F228-49E2-43B6-AC27-2F1A7F1D6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406402"/>
          </a:xfrm>
        </p:spPr>
        <p:txBody>
          <a:bodyPr anchor="t">
            <a:normAutofit/>
          </a:bodyPr>
          <a:lstStyle/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32CB571-17FB-4803-A2CB-0E47A1D54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0670"/>
          <a:stretch/>
        </p:blipFill>
        <p:spPr bwMode="auto">
          <a:xfrm>
            <a:off x="990600" y="1282700"/>
            <a:ext cx="7696200" cy="457200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712933606"/>
      </p:ext>
    </p:extLst>
  </p:cSld>
  <p:clrMapOvr>
    <a:masterClrMapping/>
  </p:clrMapOvr>
  <p:transition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54F228-49E2-43B6-AC27-2F1A7F1D6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406402"/>
          </a:xfrm>
        </p:spPr>
        <p:txBody>
          <a:bodyPr anchor="t">
            <a:normAutofit/>
          </a:bodyPr>
          <a:lstStyle/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2BACCC8-7151-492D-BDE0-C87320D33B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" r="3" b="20093"/>
          <a:stretch/>
        </p:blipFill>
        <p:spPr bwMode="auto">
          <a:xfrm>
            <a:off x="990600" y="1282700"/>
            <a:ext cx="7696200" cy="457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424041"/>
      </p:ext>
    </p:extLst>
  </p:cSld>
  <p:clrMapOvr>
    <a:masterClrMapping/>
  </p:clrMapOvr>
  <p:transition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 err="1"/>
              <a:t>plaAts</a:t>
            </a:r>
            <a:r>
              <a:rPr lang="en-US" sz="4400" dirty="0"/>
              <a:t> OP DE WEG</a:t>
            </a:r>
            <a:br>
              <a:rPr lang="en-US" sz="4400" dirty="0"/>
            </a:br>
            <a:r>
              <a:rPr lang="en-US" sz="2800" dirty="0" err="1"/>
              <a:t>oefening</a:t>
            </a:r>
            <a:r>
              <a:rPr lang="en-US" sz="2800" dirty="0"/>
              <a:t> 1 en 2 </a:t>
            </a:r>
            <a:r>
              <a:rPr lang="en-US" sz="2800" dirty="0" err="1"/>
              <a:t>werkblad</a:t>
            </a:r>
            <a:r>
              <a:rPr lang="en-US" sz="28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6620096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5BEA1C-F34B-488C-8E63-51334005B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914402"/>
          </a:xfrm>
        </p:spPr>
        <p:txBody>
          <a:bodyPr anchor="t">
            <a:normAutofit/>
          </a:bodyPr>
          <a:lstStyle/>
          <a:p>
            <a:r>
              <a:rPr lang="nl-NL" dirty="0"/>
              <a:t>Waar stap je? </a:t>
            </a:r>
            <a:endParaRPr lang="nl-BE" dirty="0"/>
          </a:p>
        </p:txBody>
      </p:sp>
      <p:pic>
        <p:nvPicPr>
          <p:cNvPr id="7170" name="Picture 2" descr="Afbeelding met tekst, buiten, boom, lucht&#10;&#10;Automatisch gegenereerde beschrijving">
            <a:extLst>
              <a:ext uri="{FF2B5EF4-FFF2-40B4-BE49-F238E27FC236}">
                <a16:creationId xmlns:a16="http://schemas.microsoft.com/office/drawing/2014/main" id="{EF97B418-2FD0-49B6-B1C3-B3456747D1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949"/>
          <a:stretch/>
        </p:blipFill>
        <p:spPr bwMode="auto">
          <a:xfrm>
            <a:off x="990600" y="1739901"/>
            <a:ext cx="7696200" cy="41148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Vermenigvuldigingsteken 4">
            <a:extLst>
              <a:ext uri="{FF2B5EF4-FFF2-40B4-BE49-F238E27FC236}">
                <a16:creationId xmlns:a16="http://schemas.microsoft.com/office/drawing/2014/main" id="{F2FA67A3-2CB1-4ADA-89F9-7F2174CD4779}"/>
              </a:ext>
            </a:extLst>
          </p:cNvPr>
          <p:cNvSpPr/>
          <p:nvPr/>
        </p:nvSpPr>
        <p:spPr>
          <a:xfrm>
            <a:off x="6506308" y="4255477"/>
            <a:ext cx="668216" cy="597877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80018891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VSV_PPT_CORPORATE">
  <a:themeElements>
    <a:clrScheme name="VSV_CORP">
      <a:dk1>
        <a:sysClr val="windowText" lastClr="000000"/>
      </a:dk1>
      <a:lt1>
        <a:sysClr val="window" lastClr="FFFFFF"/>
      </a:lt1>
      <a:dk2>
        <a:srgbClr val="6C6F70"/>
      </a:dk2>
      <a:lt2>
        <a:srgbClr val="FF0521"/>
      </a:lt2>
      <a:accent1>
        <a:srgbClr val="6CC4E9"/>
      </a:accent1>
      <a:accent2>
        <a:srgbClr val="0073A0"/>
      </a:accent2>
      <a:accent3>
        <a:srgbClr val="FF0521"/>
      </a:accent3>
      <a:accent4>
        <a:srgbClr val="6C6F70"/>
      </a:accent4>
      <a:accent5>
        <a:srgbClr val="9BBCED"/>
      </a:accent5>
      <a:accent6>
        <a:srgbClr val="93006D"/>
      </a:accent6>
      <a:hlink>
        <a:srgbClr val="0000FF"/>
      </a:hlink>
      <a:folHlink>
        <a:srgbClr val="CE005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E08EBB9166E043985D6607B6BE4B2A" ma:contentTypeVersion="16" ma:contentTypeDescription="Een nieuw document maken." ma:contentTypeScope="" ma:versionID="ba73af93b41f1055784c736475185b54">
  <xsd:schema xmlns:xsd="http://www.w3.org/2001/XMLSchema" xmlns:xs="http://www.w3.org/2001/XMLSchema" xmlns:p="http://schemas.microsoft.com/office/2006/metadata/properties" xmlns:ns2="071dc6fa-b555-4e7f-9387-a59b9aea7172" xmlns:ns3="cc8378d4-b778-42ff-9d29-5e1d2e5de9ed" xmlns:ns4="44143a4e-9fe9-4680-a59b-8ab9d3686f45" targetNamespace="http://schemas.microsoft.com/office/2006/metadata/properties" ma:root="true" ma:fieldsID="bed55cad805f4f5c0f10c87795c89bba" ns2:_="" ns3:_="" ns4:_="">
    <xsd:import namespace="071dc6fa-b555-4e7f-9387-a59b9aea7172"/>
    <xsd:import namespace="cc8378d4-b778-42ff-9d29-5e1d2e5de9ed"/>
    <xsd:import namespace="44143a4e-9fe9-4680-a59b-8ab9d3686f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1dc6fa-b555-4e7f-9387-a59b9aea71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75dbefeb-a213-4d69-9c01-03f483e4325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378d4-b778-42ff-9d29-5e1d2e5de9e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143a4e-9fe9-4680-a59b-8ab9d3686f45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e79275ff-3614-4d3c-8602-897a235598ab}" ma:internalName="TaxCatchAll" ma:showField="CatchAllData" ma:web="cc8378d4-b778-42ff-9d29-5e1d2e5de9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4143a4e-9fe9-4680-a59b-8ab9d3686f45" xsi:nil="true"/>
    <lcf76f155ced4ddcb4097134ff3c332f xmlns="071dc6fa-b555-4e7f-9387-a59b9aea717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8BF770-641F-41DF-B493-8E49B4887BB0}"/>
</file>

<file path=customXml/itemProps2.xml><?xml version="1.0" encoding="utf-8"?>
<ds:datastoreItem xmlns:ds="http://schemas.openxmlformats.org/officeDocument/2006/customXml" ds:itemID="{F595040E-B6E2-4794-AC71-328BE8235AD8}">
  <ds:schemaRefs>
    <ds:schemaRef ds:uri="http://purl.org/dc/terms/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documentManagement/types"/>
    <ds:schemaRef ds:uri="cc8378d4-b778-42ff-9d29-5e1d2e5de9ed"/>
    <ds:schemaRef ds:uri="http://www.w3.org/XML/1998/namespace"/>
    <ds:schemaRef ds:uri="http://schemas.microsoft.com/office/infopath/2007/PartnerControls"/>
    <ds:schemaRef ds:uri="071dc6fa-b555-4e7f-9387-a59b9aea7172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5FAD065E-856D-44C0-9674-66E0DD049CE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VSV_PPT_CORPORATE</Template>
  <TotalTime>852</TotalTime>
  <Words>71</Words>
  <Application>Microsoft Office PowerPoint</Application>
  <PresentationFormat>Diavoorstelling (4:3)</PresentationFormat>
  <Paragraphs>48</Paragraphs>
  <Slides>23</Slides>
  <Notes>10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4" baseType="lpstr">
      <vt:lpstr>VSV_PPT_CORPORATE</vt:lpstr>
      <vt:lpstr>Verkeersregels en  –tekens </vt:lpstr>
      <vt:lpstr>     </vt:lpstr>
      <vt:lpstr>     </vt:lpstr>
      <vt:lpstr>     </vt:lpstr>
      <vt:lpstr>     </vt:lpstr>
      <vt:lpstr>     </vt:lpstr>
      <vt:lpstr>     </vt:lpstr>
      <vt:lpstr>plaAts OP DE WEG oefening 1 en 2 werkblad  </vt:lpstr>
      <vt:lpstr>Waar stap je? </vt:lpstr>
      <vt:lpstr>Waar stap je? </vt:lpstr>
      <vt:lpstr>Waar stap je? </vt:lpstr>
      <vt:lpstr>Waar stap je? </vt:lpstr>
      <vt:lpstr>Waar FIETS je? </vt:lpstr>
      <vt:lpstr>Waar FIETS je? </vt:lpstr>
      <vt:lpstr>Waar FIETS je? </vt:lpstr>
      <vt:lpstr>Waar FIETS je? </vt:lpstr>
      <vt:lpstr>Veilig gedrag  oefening 4 werkblad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VSV en politie  samen voor veilig verkeer</dc:title>
  <dc:creator>Line Franken</dc:creator>
  <cp:lastModifiedBy>Kim Jacobs</cp:lastModifiedBy>
  <cp:revision>148</cp:revision>
  <dcterms:created xsi:type="dcterms:W3CDTF">2018-01-12T13:02:28Z</dcterms:created>
  <dcterms:modified xsi:type="dcterms:W3CDTF">2022-05-04T10:02:41Z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0x01010054E08EBB9166E043985D6607B6BE4B2A</vt:lpwstr>
  </property>
</Properties>
</file>